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Playfair Displ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Montserrat"/>
      <p:regular r:id="rId56"/>
      <p:bold r:id="rId57"/>
      <p:italic r:id="rId58"/>
      <p:boldItalic r:id="rId59"/>
    </p:embeddedFont>
    <p:embeddedFont>
      <p:font typeface="Helvetica Neue"/>
      <p:regular r:id="rId60"/>
      <p:bold r:id="rId61"/>
      <p:italic r:id="rId62"/>
      <p:boldItalic r:id="rId63"/>
    </p:embeddedFont>
    <p:embeddedFont>
      <p:font typeface="Sarala"/>
      <p:regular r:id="rId64"/>
      <p:bold r:id="rId65"/>
    </p:embeddedFont>
    <p:embeddedFont>
      <p:font typeface="Palanquin SemiBold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hSgeRvBrL0Z8B2WpVGLr5DTU+S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B760DF-0748-4D9F-A6EE-F9037DBB2882}">
  <a:tblStyle styleId="{3CB760DF-0748-4D9F-A6EE-F9037DBB288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fairDisplay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italic.fntdata"/><Relationship Id="rId61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64" Type="http://schemas.openxmlformats.org/officeDocument/2006/relationships/font" Target="fonts/Sarala-regular.fntdata"/><Relationship Id="rId63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66" Type="http://schemas.openxmlformats.org/officeDocument/2006/relationships/font" Target="fonts/Palanquin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Sarala-bold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PalanquinSemiBold-bold.fntdata"/><Relationship Id="rId60" Type="http://schemas.openxmlformats.org/officeDocument/2006/relationships/font" Target="fonts/HelveticaNeue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layfairDisplay-boldItalic.fntdata"/><Relationship Id="rId50" Type="http://schemas.openxmlformats.org/officeDocument/2006/relationships/font" Target="fonts/PlayfairDispl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57" Type="http://schemas.openxmlformats.org/officeDocument/2006/relationships/font" Target="fonts/Montserrat-bold.fntdata"/><Relationship Id="rId12" Type="http://schemas.openxmlformats.org/officeDocument/2006/relationships/slide" Target="slides/slide7.xml"/><Relationship Id="rId56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1fad545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101fad545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1fad545d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g101fad545d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1fad545d0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101fad545d0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1fad545d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g101fad545d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01fad545d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101fad545d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045e9f60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045e9f60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45e9f60a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45e9f60a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045e9f60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045e9f60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(house loans, education loans, personal loans)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045e9f60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045e9f60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045e9f60a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045e9f60a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045e9f60a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045e9f60a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045e9f6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1045e9f6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045e9f60a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1045e9f60a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45e9f60af_3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45e9f60af_3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45e9f60af_3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45e9f60af_3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45e9f60af_3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45e9f60af_3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05bf20a6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05bf20a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4" name="Google Shape;7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0" name="Google Shape;87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0276f91a6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0276f91a6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2" name="Google Shape;9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1fad545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101fad545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01fad545d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1" name="Google Shape;391;g101fad545d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1fad545d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101fad545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1fad545d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101fad545d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ies.freepik.com/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2"/>
          <p:cNvSpPr/>
          <p:nvPr/>
        </p:nvSpPr>
        <p:spPr>
          <a:xfrm rot="5400000">
            <a:off x="726475" y="2639837"/>
            <a:ext cx="1404587" cy="4152863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2"/>
          <p:cNvSpPr/>
          <p:nvPr/>
        </p:nvSpPr>
        <p:spPr>
          <a:xfrm rot="-5400000">
            <a:off x="6925008" y="-1063995"/>
            <a:ext cx="1477212" cy="3135228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2"/>
          <p:cNvSpPr/>
          <p:nvPr/>
        </p:nvSpPr>
        <p:spPr>
          <a:xfrm flipH="1" rot="10800000">
            <a:off x="-96275" y="-145180"/>
            <a:ext cx="2397557" cy="1154832"/>
          </a:xfrm>
          <a:custGeom>
            <a:rect b="b" l="l" r="r" t="t"/>
            <a:pathLst>
              <a:path extrusionOk="0" h="21088" w="43781">
                <a:moveTo>
                  <a:pt x="4133" y="0"/>
                </a:moveTo>
                <a:lnTo>
                  <a:pt x="2751" y="112"/>
                </a:lnTo>
                <a:lnTo>
                  <a:pt x="1390" y="350"/>
                </a:lnTo>
                <a:lnTo>
                  <a:pt x="721" y="528"/>
                </a:lnTo>
                <a:lnTo>
                  <a:pt x="536" y="580"/>
                </a:lnTo>
                <a:lnTo>
                  <a:pt x="275" y="699"/>
                </a:lnTo>
                <a:lnTo>
                  <a:pt x="134" y="825"/>
                </a:lnTo>
                <a:lnTo>
                  <a:pt x="82" y="900"/>
                </a:lnTo>
                <a:lnTo>
                  <a:pt x="30" y="1026"/>
                </a:lnTo>
                <a:lnTo>
                  <a:pt x="0" y="1294"/>
                </a:lnTo>
                <a:lnTo>
                  <a:pt x="0" y="1435"/>
                </a:lnTo>
                <a:lnTo>
                  <a:pt x="45" y="4742"/>
                </a:lnTo>
                <a:lnTo>
                  <a:pt x="90" y="18835"/>
                </a:lnTo>
                <a:lnTo>
                  <a:pt x="75" y="21080"/>
                </a:lnTo>
                <a:lnTo>
                  <a:pt x="23585" y="21087"/>
                </a:lnTo>
                <a:lnTo>
                  <a:pt x="43781" y="21080"/>
                </a:lnTo>
                <a:lnTo>
                  <a:pt x="43290" y="19861"/>
                </a:lnTo>
                <a:lnTo>
                  <a:pt x="42510" y="18070"/>
                </a:lnTo>
                <a:lnTo>
                  <a:pt x="41915" y="16925"/>
                </a:lnTo>
                <a:lnTo>
                  <a:pt x="41246" y="15855"/>
                </a:lnTo>
                <a:lnTo>
                  <a:pt x="40674" y="15111"/>
                </a:lnTo>
                <a:lnTo>
                  <a:pt x="40257" y="14643"/>
                </a:lnTo>
                <a:lnTo>
                  <a:pt x="39811" y="14212"/>
                </a:lnTo>
                <a:lnTo>
                  <a:pt x="39321" y="13811"/>
                </a:lnTo>
                <a:lnTo>
                  <a:pt x="38793" y="13454"/>
                </a:lnTo>
                <a:lnTo>
                  <a:pt x="38228" y="13127"/>
                </a:lnTo>
                <a:lnTo>
                  <a:pt x="37931" y="12986"/>
                </a:lnTo>
                <a:lnTo>
                  <a:pt x="37507" y="12792"/>
                </a:lnTo>
                <a:lnTo>
                  <a:pt x="36645" y="12465"/>
                </a:lnTo>
                <a:lnTo>
                  <a:pt x="35783" y="12190"/>
                </a:lnTo>
                <a:lnTo>
                  <a:pt x="34898" y="11960"/>
                </a:lnTo>
                <a:lnTo>
                  <a:pt x="33568" y="11677"/>
                </a:lnTo>
                <a:lnTo>
                  <a:pt x="31761" y="11410"/>
                </a:lnTo>
                <a:lnTo>
                  <a:pt x="29034" y="11098"/>
                </a:lnTo>
                <a:lnTo>
                  <a:pt x="26313" y="10741"/>
                </a:lnTo>
                <a:lnTo>
                  <a:pt x="24968" y="10481"/>
                </a:lnTo>
                <a:lnTo>
                  <a:pt x="24083" y="10265"/>
                </a:lnTo>
                <a:lnTo>
                  <a:pt x="23645" y="10139"/>
                </a:lnTo>
                <a:lnTo>
                  <a:pt x="23176" y="9998"/>
                </a:lnTo>
                <a:lnTo>
                  <a:pt x="22284" y="9648"/>
                </a:lnTo>
                <a:lnTo>
                  <a:pt x="21445" y="9232"/>
                </a:lnTo>
                <a:lnTo>
                  <a:pt x="20649" y="8764"/>
                </a:lnTo>
                <a:lnTo>
                  <a:pt x="19884" y="8243"/>
                </a:lnTo>
                <a:lnTo>
                  <a:pt x="19148" y="7686"/>
                </a:lnTo>
                <a:lnTo>
                  <a:pt x="18085" y="6801"/>
                </a:lnTo>
                <a:lnTo>
                  <a:pt x="16710" y="5553"/>
                </a:lnTo>
                <a:lnTo>
                  <a:pt x="15335" y="4296"/>
                </a:lnTo>
                <a:lnTo>
                  <a:pt x="14257" y="3397"/>
                </a:lnTo>
                <a:lnTo>
                  <a:pt x="13521" y="2832"/>
                </a:lnTo>
                <a:lnTo>
                  <a:pt x="12748" y="2297"/>
                </a:lnTo>
                <a:lnTo>
                  <a:pt x="11938" y="1814"/>
                </a:lnTo>
                <a:lnTo>
                  <a:pt x="11514" y="1591"/>
                </a:lnTo>
                <a:lnTo>
                  <a:pt x="10890" y="1294"/>
                </a:lnTo>
                <a:lnTo>
                  <a:pt x="9596" y="788"/>
                </a:lnTo>
                <a:lnTo>
                  <a:pt x="8266" y="409"/>
                </a:lnTo>
                <a:lnTo>
                  <a:pt x="6906" y="149"/>
                </a:lnTo>
                <a:lnTo>
                  <a:pt x="5523" y="15"/>
                </a:lnTo>
                <a:lnTo>
                  <a:pt x="4133" y="0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2"/>
          <p:cNvSpPr txBox="1"/>
          <p:nvPr>
            <p:ph type="title"/>
          </p:nvPr>
        </p:nvSpPr>
        <p:spPr>
          <a:xfrm>
            <a:off x="713225" y="1558950"/>
            <a:ext cx="3787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2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1"/>
          <p:cNvSpPr/>
          <p:nvPr/>
        </p:nvSpPr>
        <p:spPr>
          <a:xfrm flipH="1" rot="5400000">
            <a:off x="832012" y="-1092037"/>
            <a:ext cx="2059080" cy="3973097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61"/>
          <p:cNvSpPr/>
          <p:nvPr/>
        </p:nvSpPr>
        <p:spPr>
          <a:xfrm flipH="1" rot="-5400000">
            <a:off x="7161900" y="2934599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61"/>
          <p:cNvSpPr txBox="1"/>
          <p:nvPr>
            <p:ph type="title"/>
          </p:nvPr>
        </p:nvSpPr>
        <p:spPr>
          <a:xfrm>
            <a:off x="3570650" y="539500"/>
            <a:ext cx="48513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61"/>
          <p:cNvSpPr txBox="1"/>
          <p:nvPr>
            <p:ph idx="1" type="subTitle"/>
          </p:nvPr>
        </p:nvSpPr>
        <p:spPr>
          <a:xfrm>
            <a:off x="2016125" y="1747400"/>
            <a:ext cx="24972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61"/>
          <p:cNvSpPr txBox="1"/>
          <p:nvPr>
            <p:ph idx="2" type="title"/>
          </p:nvPr>
        </p:nvSpPr>
        <p:spPr>
          <a:xfrm>
            <a:off x="2016125" y="1386800"/>
            <a:ext cx="1949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61"/>
          <p:cNvSpPr txBox="1"/>
          <p:nvPr>
            <p:ph idx="3" type="subTitle"/>
          </p:nvPr>
        </p:nvSpPr>
        <p:spPr>
          <a:xfrm>
            <a:off x="2016125" y="2935800"/>
            <a:ext cx="24972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61"/>
          <p:cNvSpPr txBox="1"/>
          <p:nvPr>
            <p:ph idx="4" type="title"/>
          </p:nvPr>
        </p:nvSpPr>
        <p:spPr>
          <a:xfrm>
            <a:off x="2016125" y="2575200"/>
            <a:ext cx="1949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5" type="subTitle"/>
          </p:nvPr>
        </p:nvSpPr>
        <p:spPr>
          <a:xfrm>
            <a:off x="2016125" y="4046900"/>
            <a:ext cx="24972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61"/>
          <p:cNvSpPr txBox="1"/>
          <p:nvPr>
            <p:ph idx="6" type="title"/>
          </p:nvPr>
        </p:nvSpPr>
        <p:spPr>
          <a:xfrm>
            <a:off x="2016125" y="3686300"/>
            <a:ext cx="19494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2"/>
          <p:cNvSpPr txBox="1"/>
          <p:nvPr>
            <p:ph type="title"/>
          </p:nvPr>
        </p:nvSpPr>
        <p:spPr>
          <a:xfrm>
            <a:off x="6335575" y="492525"/>
            <a:ext cx="20952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62"/>
          <p:cNvSpPr/>
          <p:nvPr/>
        </p:nvSpPr>
        <p:spPr>
          <a:xfrm rot="-5400000">
            <a:off x="7143050" y="-1275451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&amp; IMAGE">
  <p:cSld name="CUSTOM_2_1_1_1_1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3"/>
          <p:cNvSpPr txBox="1"/>
          <p:nvPr>
            <p:ph type="title"/>
          </p:nvPr>
        </p:nvSpPr>
        <p:spPr>
          <a:xfrm>
            <a:off x="5924750" y="539500"/>
            <a:ext cx="24975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63"/>
          <p:cNvSpPr txBox="1"/>
          <p:nvPr>
            <p:ph idx="1" type="subTitle"/>
          </p:nvPr>
        </p:nvSpPr>
        <p:spPr>
          <a:xfrm>
            <a:off x="5933325" y="2565225"/>
            <a:ext cx="21165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&amp; SUBTITLE">
  <p:cSld name="CUSTOM_2_1_1_1_1_1_1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4"/>
          <p:cNvSpPr txBox="1"/>
          <p:nvPr>
            <p:ph type="title"/>
          </p:nvPr>
        </p:nvSpPr>
        <p:spPr>
          <a:xfrm>
            <a:off x="2016125" y="539500"/>
            <a:ext cx="50988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64"/>
          <p:cNvSpPr txBox="1"/>
          <p:nvPr>
            <p:ph idx="1" type="subTitle"/>
          </p:nvPr>
        </p:nvSpPr>
        <p:spPr>
          <a:xfrm>
            <a:off x="3319000" y="2565225"/>
            <a:ext cx="24951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0" name="Google Shape;90;p64"/>
          <p:cNvSpPr/>
          <p:nvPr/>
        </p:nvSpPr>
        <p:spPr>
          <a:xfrm rot="5400000">
            <a:off x="581777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64"/>
          <p:cNvSpPr/>
          <p:nvPr/>
        </p:nvSpPr>
        <p:spPr>
          <a:xfrm rot="-5400000">
            <a:off x="-223473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5"/>
          <p:cNvSpPr/>
          <p:nvPr/>
        </p:nvSpPr>
        <p:spPr>
          <a:xfrm rot="10800000">
            <a:off x="-85835" y="3316894"/>
            <a:ext cx="4526068" cy="2411061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5"/>
          <p:cNvSpPr/>
          <p:nvPr/>
        </p:nvSpPr>
        <p:spPr>
          <a:xfrm rot="-5400000">
            <a:off x="6998079" y="-1310686"/>
            <a:ext cx="1047088" cy="3305284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65"/>
          <p:cNvSpPr txBox="1"/>
          <p:nvPr>
            <p:ph type="title"/>
          </p:nvPr>
        </p:nvSpPr>
        <p:spPr>
          <a:xfrm>
            <a:off x="713225" y="1352425"/>
            <a:ext cx="24951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65"/>
          <p:cNvSpPr txBox="1"/>
          <p:nvPr>
            <p:ph idx="2" type="title"/>
          </p:nvPr>
        </p:nvSpPr>
        <p:spPr>
          <a:xfrm>
            <a:off x="713225" y="539425"/>
            <a:ext cx="2495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7" name="Google Shape;97;p65"/>
          <p:cNvSpPr txBox="1"/>
          <p:nvPr>
            <p:ph idx="1" type="subTitle"/>
          </p:nvPr>
        </p:nvSpPr>
        <p:spPr>
          <a:xfrm>
            <a:off x="713225" y="1999600"/>
            <a:ext cx="24951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6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66"/>
          <p:cNvSpPr/>
          <p:nvPr/>
        </p:nvSpPr>
        <p:spPr>
          <a:xfrm rot="10800000">
            <a:off x="7114900" y="-320399"/>
            <a:ext cx="2222333" cy="2895599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IX COLUMNS">
  <p:cSld name="CUSTOM_2_1_1_2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7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67"/>
          <p:cNvSpPr/>
          <p:nvPr/>
        </p:nvSpPr>
        <p:spPr>
          <a:xfrm flipH="1" rot="10800000">
            <a:off x="-197375" y="-285749"/>
            <a:ext cx="2222333" cy="2895599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7"/>
          <p:cNvSpPr txBox="1"/>
          <p:nvPr>
            <p:ph idx="1" type="subTitle"/>
          </p:nvPr>
        </p:nvSpPr>
        <p:spPr>
          <a:xfrm>
            <a:off x="883050" y="1944600"/>
            <a:ext cx="225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5" name="Google Shape;105;p67"/>
          <p:cNvSpPr txBox="1"/>
          <p:nvPr>
            <p:ph idx="2" type="subTitle"/>
          </p:nvPr>
        </p:nvSpPr>
        <p:spPr>
          <a:xfrm>
            <a:off x="738900" y="233594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7"/>
          <p:cNvSpPr txBox="1"/>
          <p:nvPr>
            <p:ph idx="3" type="subTitle"/>
          </p:nvPr>
        </p:nvSpPr>
        <p:spPr>
          <a:xfrm>
            <a:off x="3445025" y="2020800"/>
            <a:ext cx="2253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7" name="Google Shape;107;p67"/>
          <p:cNvSpPr txBox="1"/>
          <p:nvPr>
            <p:ph idx="4" type="subTitle"/>
          </p:nvPr>
        </p:nvSpPr>
        <p:spPr>
          <a:xfrm>
            <a:off x="3300875" y="233594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7"/>
          <p:cNvSpPr txBox="1"/>
          <p:nvPr>
            <p:ph idx="5" type="subTitle"/>
          </p:nvPr>
        </p:nvSpPr>
        <p:spPr>
          <a:xfrm>
            <a:off x="6007000" y="1944600"/>
            <a:ext cx="225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9" name="Google Shape;109;p67"/>
          <p:cNvSpPr txBox="1"/>
          <p:nvPr>
            <p:ph idx="6" type="subTitle"/>
          </p:nvPr>
        </p:nvSpPr>
        <p:spPr>
          <a:xfrm>
            <a:off x="5862850" y="233594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7"/>
          <p:cNvSpPr txBox="1"/>
          <p:nvPr>
            <p:ph idx="7" type="subTitle"/>
          </p:nvPr>
        </p:nvSpPr>
        <p:spPr>
          <a:xfrm>
            <a:off x="883050" y="3737450"/>
            <a:ext cx="225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1" name="Google Shape;111;p67"/>
          <p:cNvSpPr txBox="1"/>
          <p:nvPr>
            <p:ph idx="8" type="subTitle"/>
          </p:nvPr>
        </p:nvSpPr>
        <p:spPr>
          <a:xfrm>
            <a:off x="738900" y="412879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67"/>
          <p:cNvSpPr txBox="1"/>
          <p:nvPr>
            <p:ph idx="9" type="subTitle"/>
          </p:nvPr>
        </p:nvSpPr>
        <p:spPr>
          <a:xfrm>
            <a:off x="3445025" y="3737450"/>
            <a:ext cx="225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3" name="Google Shape;113;p67"/>
          <p:cNvSpPr txBox="1"/>
          <p:nvPr>
            <p:ph idx="13" type="subTitle"/>
          </p:nvPr>
        </p:nvSpPr>
        <p:spPr>
          <a:xfrm>
            <a:off x="3300875" y="412879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67"/>
          <p:cNvSpPr txBox="1"/>
          <p:nvPr>
            <p:ph idx="14" type="subTitle"/>
          </p:nvPr>
        </p:nvSpPr>
        <p:spPr>
          <a:xfrm>
            <a:off x="6007000" y="3737450"/>
            <a:ext cx="2253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Font typeface="Playfair Display"/>
              <a:buNone/>
              <a:defRPr b="1" sz="16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5" name="Google Shape;115;p67"/>
          <p:cNvSpPr txBox="1"/>
          <p:nvPr>
            <p:ph idx="15" type="subTitle"/>
          </p:nvPr>
        </p:nvSpPr>
        <p:spPr>
          <a:xfrm>
            <a:off x="5862850" y="4128794"/>
            <a:ext cx="25422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CUSTOM_2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8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68"/>
          <p:cNvSpPr/>
          <p:nvPr/>
        </p:nvSpPr>
        <p:spPr>
          <a:xfrm rot="10800000">
            <a:off x="7114900" y="-320399"/>
            <a:ext cx="2222333" cy="2895599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CUSTOM_2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9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69"/>
          <p:cNvSpPr/>
          <p:nvPr/>
        </p:nvSpPr>
        <p:spPr>
          <a:xfrm flipH="1" rot="10800000">
            <a:off x="-197375" y="-285749"/>
            <a:ext cx="2222333" cy="2895599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CUSTOM_2_1_1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0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70"/>
          <p:cNvSpPr/>
          <p:nvPr/>
        </p:nvSpPr>
        <p:spPr>
          <a:xfrm flipH="1">
            <a:off x="5924763" y="-91750"/>
            <a:ext cx="3303663" cy="950997"/>
          </a:xfrm>
          <a:custGeom>
            <a:rect b="b" l="l" r="r" t="t"/>
            <a:pathLst>
              <a:path extrusionOk="0" h="18367" w="63805">
                <a:moveTo>
                  <a:pt x="0" y="0"/>
                </a:moveTo>
                <a:lnTo>
                  <a:pt x="7" y="22"/>
                </a:lnTo>
                <a:lnTo>
                  <a:pt x="97" y="164"/>
                </a:lnTo>
                <a:lnTo>
                  <a:pt x="97" y="186"/>
                </a:lnTo>
                <a:lnTo>
                  <a:pt x="67" y="201"/>
                </a:lnTo>
                <a:lnTo>
                  <a:pt x="22" y="320"/>
                </a:lnTo>
                <a:lnTo>
                  <a:pt x="7" y="676"/>
                </a:lnTo>
                <a:lnTo>
                  <a:pt x="74" y="1910"/>
                </a:lnTo>
                <a:lnTo>
                  <a:pt x="312" y="4036"/>
                </a:lnTo>
                <a:lnTo>
                  <a:pt x="550" y="5761"/>
                </a:lnTo>
                <a:lnTo>
                  <a:pt x="602" y="6088"/>
                </a:lnTo>
                <a:lnTo>
                  <a:pt x="758" y="6749"/>
                </a:lnTo>
                <a:lnTo>
                  <a:pt x="1152" y="8065"/>
                </a:lnTo>
                <a:lnTo>
                  <a:pt x="1628" y="9358"/>
                </a:lnTo>
                <a:lnTo>
                  <a:pt x="2208" y="10599"/>
                </a:lnTo>
                <a:lnTo>
                  <a:pt x="2877" y="11789"/>
                </a:lnTo>
                <a:lnTo>
                  <a:pt x="3642" y="12911"/>
                </a:lnTo>
                <a:lnTo>
                  <a:pt x="4497" y="13944"/>
                </a:lnTo>
                <a:lnTo>
                  <a:pt x="5211" y="14650"/>
                </a:lnTo>
                <a:lnTo>
                  <a:pt x="5709" y="15096"/>
                </a:lnTo>
                <a:lnTo>
                  <a:pt x="5969" y="15304"/>
                </a:lnTo>
                <a:lnTo>
                  <a:pt x="6251" y="15520"/>
                </a:lnTo>
                <a:lnTo>
                  <a:pt x="6846" y="15921"/>
                </a:lnTo>
                <a:lnTo>
                  <a:pt x="7470" y="16286"/>
                </a:lnTo>
                <a:lnTo>
                  <a:pt x="8117" y="16613"/>
                </a:lnTo>
                <a:lnTo>
                  <a:pt x="8778" y="16895"/>
                </a:lnTo>
                <a:lnTo>
                  <a:pt x="9455" y="17140"/>
                </a:lnTo>
                <a:lnTo>
                  <a:pt x="10153" y="17349"/>
                </a:lnTo>
                <a:lnTo>
                  <a:pt x="10860" y="17520"/>
                </a:lnTo>
                <a:lnTo>
                  <a:pt x="11573" y="17646"/>
                </a:lnTo>
                <a:lnTo>
                  <a:pt x="12294" y="17735"/>
                </a:lnTo>
                <a:lnTo>
                  <a:pt x="13015" y="17787"/>
                </a:lnTo>
                <a:lnTo>
                  <a:pt x="13736" y="17795"/>
                </a:lnTo>
                <a:lnTo>
                  <a:pt x="14450" y="17772"/>
                </a:lnTo>
                <a:lnTo>
                  <a:pt x="15163" y="17705"/>
                </a:lnTo>
                <a:lnTo>
                  <a:pt x="15869" y="17594"/>
                </a:lnTo>
                <a:lnTo>
                  <a:pt x="16553" y="17453"/>
                </a:lnTo>
                <a:lnTo>
                  <a:pt x="16895" y="17363"/>
                </a:lnTo>
                <a:lnTo>
                  <a:pt x="17505" y="17185"/>
                </a:lnTo>
                <a:lnTo>
                  <a:pt x="18694" y="16732"/>
                </a:lnTo>
                <a:lnTo>
                  <a:pt x="19831" y="16159"/>
                </a:lnTo>
                <a:lnTo>
                  <a:pt x="20909" y="15483"/>
                </a:lnTo>
                <a:lnTo>
                  <a:pt x="21422" y="15096"/>
                </a:lnTo>
                <a:lnTo>
                  <a:pt x="21704" y="14873"/>
                </a:lnTo>
                <a:lnTo>
                  <a:pt x="22247" y="14390"/>
                </a:lnTo>
                <a:lnTo>
                  <a:pt x="23020" y="13625"/>
                </a:lnTo>
                <a:lnTo>
                  <a:pt x="24477" y="11989"/>
                </a:lnTo>
                <a:lnTo>
                  <a:pt x="25465" y="10926"/>
                </a:lnTo>
                <a:lnTo>
                  <a:pt x="25748" y="10644"/>
                </a:lnTo>
                <a:lnTo>
                  <a:pt x="26320" y="10131"/>
                </a:lnTo>
                <a:lnTo>
                  <a:pt x="26922" y="9670"/>
                </a:lnTo>
                <a:lnTo>
                  <a:pt x="27547" y="9261"/>
                </a:lnTo>
                <a:lnTo>
                  <a:pt x="28193" y="8905"/>
                </a:lnTo>
                <a:lnTo>
                  <a:pt x="28870" y="8607"/>
                </a:lnTo>
                <a:lnTo>
                  <a:pt x="29583" y="8377"/>
                </a:lnTo>
                <a:lnTo>
                  <a:pt x="30319" y="8213"/>
                </a:lnTo>
                <a:lnTo>
                  <a:pt x="30698" y="8161"/>
                </a:lnTo>
                <a:lnTo>
                  <a:pt x="31062" y="8117"/>
                </a:lnTo>
                <a:lnTo>
                  <a:pt x="31783" y="8117"/>
                </a:lnTo>
                <a:lnTo>
                  <a:pt x="32504" y="8199"/>
                </a:lnTo>
                <a:lnTo>
                  <a:pt x="33196" y="8377"/>
                </a:lnTo>
                <a:lnTo>
                  <a:pt x="33857" y="8652"/>
                </a:lnTo>
                <a:lnTo>
                  <a:pt x="34452" y="9031"/>
                </a:lnTo>
                <a:lnTo>
                  <a:pt x="34846" y="9380"/>
                </a:lnTo>
                <a:lnTo>
                  <a:pt x="35091" y="9641"/>
                </a:lnTo>
                <a:lnTo>
                  <a:pt x="35299" y="9938"/>
                </a:lnTo>
                <a:lnTo>
                  <a:pt x="35492" y="10250"/>
                </a:lnTo>
                <a:lnTo>
                  <a:pt x="35574" y="10421"/>
                </a:lnTo>
                <a:lnTo>
                  <a:pt x="35663" y="10629"/>
                </a:lnTo>
                <a:lnTo>
                  <a:pt x="35805" y="11045"/>
                </a:lnTo>
                <a:lnTo>
                  <a:pt x="35961" y="11677"/>
                </a:lnTo>
                <a:lnTo>
                  <a:pt x="36117" y="12978"/>
                </a:lnTo>
                <a:lnTo>
                  <a:pt x="36236" y="14271"/>
                </a:lnTo>
                <a:lnTo>
                  <a:pt x="36399" y="15104"/>
                </a:lnTo>
                <a:lnTo>
                  <a:pt x="36607" y="15698"/>
                </a:lnTo>
                <a:lnTo>
                  <a:pt x="36793" y="16085"/>
                </a:lnTo>
                <a:lnTo>
                  <a:pt x="37038" y="16457"/>
                </a:lnTo>
                <a:lnTo>
                  <a:pt x="37336" y="16806"/>
                </a:lnTo>
                <a:lnTo>
                  <a:pt x="37514" y="16977"/>
                </a:lnTo>
                <a:lnTo>
                  <a:pt x="37752" y="17192"/>
                </a:lnTo>
                <a:lnTo>
                  <a:pt x="38287" y="17557"/>
                </a:lnTo>
                <a:lnTo>
                  <a:pt x="38867" y="17854"/>
                </a:lnTo>
                <a:lnTo>
                  <a:pt x="39476" y="18084"/>
                </a:lnTo>
                <a:lnTo>
                  <a:pt x="40116" y="18248"/>
                </a:lnTo>
                <a:lnTo>
                  <a:pt x="40770" y="18345"/>
                </a:lnTo>
                <a:lnTo>
                  <a:pt x="41424" y="18367"/>
                </a:lnTo>
                <a:lnTo>
                  <a:pt x="42063" y="18322"/>
                </a:lnTo>
                <a:lnTo>
                  <a:pt x="42375" y="18270"/>
                </a:lnTo>
                <a:lnTo>
                  <a:pt x="42673" y="18211"/>
                </a:lnTo>
                <a:lnTo>
                  <a:pt x="43252" y="18040"/>
                </a:lnTo>
                <a:lnTo>
                  <a:pt x="43825" y="17817"/>
                </a:lnTo>
                <a:lnTo>
                  <a:pt x="44375" y="17527"/>
                </a:lnTo>
                <a:lnTo>
                  <a:pt x="44880" y="17185"/>
                </a:lnTo>
                <a:lnTo>
                  <a:pt x="45348" y="16784"/>
                </a:lnTo>
                <a:lnTo>
                  <a:pt x="45750" y="16330"/>
                </a:lnTo>
                <a:lnTo>
                  <a:pt x="46077" y="15825"/>
                </a:lnTo>
                <a:lnTo>
                  <a:pt x="46211" y="15557"/>
                </a:lnTo>
                <a:lnTo>
                  <a:pt x="46315" y="15312"/>
                </a:lnTo>
                <a:lnTo>
                  <a:pt x="46478" y="14799"/>
                </a:lnTo>
                <a:lnTo>
                  <a:pt x="46590" y="14279"/>
                </a:lnTo>
                <a:lnTo>
                  <a:pt x="46649" y="13744"/>
                </a:lnTo>
                <a:lnTo>
                  <a:pt x="46657" y="13201"/>
                </a:lnTo>
                <a:lnTo>
                  <a:pt x="46612" y="12666"/>
                </a:lnTo>
                <a:lnTo>
                  <a:pt x="46515" y="12138"/>
                </a:lnTo>
                <a:lnTo>
                  <a:pt x="46374" y="11618"/>
                </a:lnTo>
                <a:lnTo>
                  <a:pt x="46285" y="11365"/>
                </a:lnTo>
                <a:lnTo>
                  <a:pt x="46196" y="11142"/>
                </a:lnTo>
                <a:lnTo>
                  <a:pt x="45980" y="10703"/>
                </a:lnTo>
                <a:lnTo>
                  <a:pt x="45601" y="10057"/>
                </a:lnTo>
                <a:lnTo>
                  <a:pt x="45222" y="9403"/>
                </a:lnTo>
                <a:lnTo>
                  <a:pt x="44999" y="8964"/>
                </a:lnTo>
                <a:lnTo>
                  <a:pt x="44821" y="8503"/>
                </a:lnTo>
                <a:lnTo>
                  <a:pt x="44709" y="8035"/>
                </a:lnTo>
                <a:lnTo>
                  <a:pt x="44679" y="7782"/>
                </a:lnTo>
                <a:lnTo>
                  <a:pt x="44672" y="7567"/>
                </a:lnTo>
                <a:lnTo>
                  <a:pt x="44687" y="7136"/>
                </a:lnTo>
                <a:lnTo>
                  <a:pt x="44754" y="6712"/>
                </a:lnTo>
                <a:lnTo>
                  <a:pt x="44865" y="6296"/>
                </a:lnTo>
                <a:lnTo>
                  <a:pt x="45029" y="5902"/>
                </a:lnTo>
                <a:lnTo>
                  <a:pt x="45230" y="5538"/>
                </a:lnTo>
                <a:lnTo>
                  <a:pt x="45475" y="5196"/>
                </a:lnTo>
                <a:lnTo>
                  <a:pt x="45772" y="4891"/>
                </a:lnTo>
                <a:lnTo>
                  <a:pt x="45928" y="4757"/>
                </a:lnTo>
                <a:lnTo>
                  <a:pt x="46218" y="4542"/>
                </a:lnTo>
                <a:lnTo>
                  <a:pt x="46842" y="4215"/>
                </a:lnTo>
                <a:lnTo>
                  <a:pt x="47519" y="3992"/>
                </a:lnTo>
                <a:lnTo>
                  <a:pt x="48210" y="3873"/>
                </a:lnTo>
                <a:lnTo>
                  <a:pt x="48567" y="3843"/>
                </a:lnTo>
                <a:lnTo>
                  <a:pt x="48835" y="3835"/>
                </a:lnTo>
                <a:lnTo>
                  <a:pt x="49362" y="3850"/>
                </a:lnTo>
                <a:lnTo>
                  <a:pt x="50143" y="3947"/>
                </a:lnTo>
                <a:lnTo>
                  <a:pt x="51154" y="4185"/>
                </a:lnTo>
                <a:lnTo>
                  <a:pt x="52150" y="4519"/>
                </a:lnTo>
                <a:lnTo>
                  <a:pt x="53621" y="5084"/>
                </a:lnTo>
                <a:lnTo>
                  <a:pt x="55108" y="5612"/>
                </a:lnTo>
                <a:lnTo>
                  <a:pt x="56134" y="5872"/>
                </a:lnTo>
                <a:lnTo>
                  <a:pt x="56661" y="5954"/>
                </a:lnTo>
                <a:lnTo>
                  <a:pt x="57078" y="5998"/>
                </a:lnTo>
                <a:lnTo>
                  <a:pt x="57903" y="6021"/>
                </a:lnTo>
                <a:lnTo>
                  <a:pt x="58720" y="5954"/>
                </a:lnTo>
                <a:lnTo>
                  <a:pt x="59508" y="5798"/>
                </a:lnTo>
                <a:lnTo>
                  <a:pt x="60274" y="5538"/>
                </a:lnTo>
                <a:lnTo>
                  <a:pt x="60995" y="5181"/>
                </a:lnTo>
                <a:lnTo>
                  <a:pt x="61664" y="4705"/>
                </a:lnTo>
                <a:lnTo>
                  <a:pt x="62273" y="4125"/>
                </a:lnTo>
                <a:lnTo>
                  <a:pt x="62548" y="3783"/>
                </a:lnTo>
                <a:lnTo>
                  <a:pt x="62697" y="3583"/>
                </a:lnTo>
                <a:lnTo>
                  <a:pt x="62935" y="3159"/>
                </a:lnTo>
                <a:lnTo>
                  <a:pt x="63210" y="2490"/>
                </a:lnTo>
                <a:lnTo>
                  <a:pt x="63366" y="2014"/>
                </a:lnTo>
                <a:lnTo>
                  <a:pt x="63440" y="1791"/>
                </a:lnTo>
                <a:lnTo>
                  <a:pt x="63589" y="1420"/>
                </a:lnTo>
                <a:lnTo>
                  <a:pt x="63723" y="1212"/>
                </a:lnTo>
                <a:lnTo>
                  <a:pt x="63804" y="1137"/>
                </a:lnTo>
                <a:lnTo>
                  <a:pt x="0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0"/>
          <p:cNvSpPr/>
          <p:nvPr/>
        </p:nvSpPr>
        <p:spPr>
          <a:xfrm rot="5400000">
            <a:off x="549932" y="3197896"/>
            <a:ext cx="1331665" cy="2826319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0"/>
          <p:cNvSpPr txBox="1"/>
          <p:nvPr>
            <p:ph idx="2" type="title"/>
          </p:nvPr>
        </p:nvSpPr>
        <p:spPr>
          <a:xfrm>
            <a:off x="967175" y="2889250"/>
            <a:ext cx="14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70"/>
          <p:cNvSpPr txBox="1"/>
          <p:nvPr>
            <p:ph idx="1" type="subTitle"/>
          </p:nvPr>
        </p:nvSpPr>
        <p:spPr>
          <a:xfrm>
            <a:off x="973700" y="3195550"/>
            <a:ext cx="14115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70"/>
          <p:cNvSpPr txBox="1"/>
          <p:nvPr>
            <p:ph idx="3" type="title"/>
          </p:nvPr>
        </p:nvSpPr>
        <p:spPr>
          <a:xfrm>
            <a:off x="2834950" y="2889250"/>
            <a:ext cx="14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9" name="Google Shape;129;p70"/>
          <p:cNvSpPr txBox="1"/>
          <p:nvPr>
            <p:ph idx="4" type="subTitle"/>
          </p:nvPr>
        </p:nvSpPr>
        <p:spPr>
          <a:xfrm>
            <a:off x="2841475" y="3195550"/>
            <a:ext cx="14115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70"/>
          <p:cNvSpPr txBox="1"/>
          <p:nvPr>
            <p:ph idx="5" type="title"/>
          </p:nvPr>
        </p:nvSpPr>
        <p:spPr>
          <a:xfrm>
            <a:off x="4793588" y="2889250"/>
            <a:ext cx="14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70"/>
          <p:cNvSpPr txBox="1"/>
          <p:nvPr>
            <p:ph idx="6" type="subTitle"/>
          </p:nvPr>
        </p:nvSpPr>
        <p:spPr>
          <a:xfrm>
            <a:off x="4800113" y="3195550"/>
            <a:ext cx="14115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70"/>
          <p:cNvSpPr txBox="1"/>
          <p:nvPr>
            <p:ph idx="7" type="title"/>
          </p:nvPr>
        </p:nvSpPr>
        <p:spPr>
          <a:xfrm>
            <a:off x="6752225" y="2889250"/>
            <a:ext cx="141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70"/>
          <p:cNvSpPr txBox="1"/>
          <p:nvPr>
            <p:ph idx="8" type="subTitle"/>
          </p:nvPr>
        </p:nvSpPr>
        <p:spPr>
          <a:xfrm>
            <a:off x="6758750" y="3195550"/>
            <a:ext cx="14115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5">
  <p:cSld name="CUSTOM_2_1_1_2_1_1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3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" name="Google Shape;15;p53"/>
          <p:cNvSpPr/>
          <p:nvPr/>
        </p:nvSpPr>
        <p:spPr>
          <a:xfrm flipH="1" rot="-5400000">
            <a:off x="-2426261" y="3336636"/>
            <a:ext cx="4515658" cy="2405436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3"/>
          <p:cNvSpPr/>
          <p:nvPr/>
        </p:nvSpPr>
        <p:spPr>
          <a:xfrm flipH="1" rot="5400000">
            <a:off x="7028260" y="-557791"/>
            <a:ext cx="4499894" cy="2397039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DESIGN 3">
  <p:cSld name="CUSTOM_2_1_1_1_1_1_1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1"/>
          <p:cNvSpPr/>
          <p:nvPr/>
        </p:nvSpPr>
        <p:spPr>
          <a:xfrm rot="10800000">
            <a:off x="-85835" y="3316894"/>
            <a:ext cx="4526068" cy="2411061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71"/>
          <p:cNvSpPr/>
          <p:nvPr/>
        </p:nvSpPr>
        <p:spPr>
          <a:xfrm rot="-5400000">
            <a:off x="6998079" y="-1310686"/>
            <a:ext cx="1047088" cy="3305284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71"/>
          <p:cNvSpPr txBox="1"/>
          <p:nvPr>
            <p:ph type="title"/>
          </p:nvPr>
        </p:nvSpPr>
        <p:spPr>
          <a:xfrm>
            <a:off x="713225" y="1352425"/>
            <a:ext cx="2495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71"/>
          <p:cNvSpPr txBox="1"/>
          <p:nvPr>
            <p:ph idx="2" type="title"/>
          </p:nvPr>
        </p:nvSpPr>
        <p:spPr>
          <a:xfrm>
            <a:off x="713225" y="539425"/>
            <a:ext cx="2495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39" name="Google Shape;139;p71"/>
          <p:cNvSpPr txBox="1"/>
          <p:nvPr>
            <p:ph idx="1" type="subTitle"/>
          </p:nvPr>
        </p:nvSpPr>
        <p:spPr>
          <a:xfrm>
            <a:off x="1162575" y="2004325"/>
            <a:ext cx="20457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2"/>
          <p:cNvSpPr txBox="1"/>
          <p:nvPr>
            <p:ph hasCustomPrompt="1" type="title"/>
          </p:nvPr>
        </p:nvSpPr>
        <p:spPr>
          <a:xfrm>
            <a:off x="713250" y="1671850"/>
            <a:ext cx="77175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2" name="Google Shape;142;p72"/>
          <p:cNvSpPr txBox="1"/>
          <p:nvPr>
            <p:ph idx="1" type="subTitle"/>
          </p:nvPr>
        </p:nvSpPr>
        <p:spPr>
          <a:xfrm>
            <a:off x="723900" y="2786925"/>
            <a:ext cx="7717500" cy="14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3" name="Google Shape;143;p72"/>
          <p:cNvSpPr/>
          <p:nvPr/>
        </p:nvSpPr>
        <p:spPr>
          <a:xfrm flipH="1" rot="5400000">
            <a:off x="-2228470" y="-253446"/>
            <a:ext cx="5361380" cy="6985713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72"/>
          <p:cNvSpPr/>
          <p:nvPr/>
        </p:nvSpPr>
        <p:spPr>
          <a:xfrm flipH="1" rot="-5400000">
            <a:off x="6048789" y="-1601240"/>
            <a:ext cx="5309482" cy="6918012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UBTITLE 1">
  <p:cSld name="BIG_NUMBER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3"/>
          <p:cNvSpPr/>
          <p:nvPr/>
        </p:nvSpPr>
        <p:spPr>
          <a:xfrm rot="5400000">
            <a:off x="593482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73"/>
          <p:cNvSpPr/>
          <p:nvPr/>
        </p:nvSpPr>
        <p:spPr>
          <a:xfrm rot="-5400000">
            <a:off x="-2358555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73"/>
          <p:cNvSpPr txBox="1"/>
          <p:nvPr>
            <p:ph type="title"/>
          </p:nvPr>
        </p:nvSpPr>
        <p:spPr>
          <a:xfrm>
            <a:off x="1653475" y="722534"/>
            <a:ext cx="58428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73"/>
          <p:cNvSpPr txBox="1"/>
          <p:nvPr>
            <p:ph idx="1" type="subTitle"/>
          </p:nvPr>
        </p:nvSpPr>
        <p:spPr>
          <a:xfrm>
            <a:off x="1667775" y="1318434"/>
            <a:ext cx="5828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73"/>
          <p:cNvSpPr txBox="1"/>
          <p:nvPr>
            <p:ph idx="2" type="title"/>
          </p:nvPr>
        </p:nvSpPr>
        <p:spPr>
          <a:xfrm>
            <a:off x="1653475" y="2069642"/>
            <a:ext cx="58428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1" name="Google Shape;151;p73"/>
          <p:cNvSpPr txBox="1"/>
          <p:nvPr>
            <p:ph idx="3" type="subTitle"/>
          </p:nvPr>
        </p:nvSpPr>
        <p:spPr>
          <a:xfrm>
            <a:off x="1667775" y="2665542"/>
            <a:ext cx="5828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2" name="Google Shape;152;p73"/>
          <p:cNvSpPr txBox="1"/>
          <p:nvPr>
            <p:ph idx="4" type="title"/>
          </p:nvPr>
        </p:nvSpPr>
        <p:spPr>
          <a:xfrm>
            <a:off x="1653475" y="3416750"/>
            <a:ext cx="58428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3" name="Google Shape;153;p73"/>
          <p:cNvSpPr txBox="1"/>
          <p:nvPr>
            <p:ph idx="5" type="subTitle"/>
          </p:nvPr>
        </p:nvSpPr>
        <p:spPr>
          <a:xfrm>
            <a:off x="1667775" y="4012650"/>
            <a:ext cx="58284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AND DESIGN 4">
  <p:cSld name="CUSTOM_2_1_1_1_1_1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4"/>
          <p:cNvSpPr/>
          <p:nvPr/>
        </p:nvSpPr>
        <p:spPr>
          <a:xfrm flipH="1" rot="10800000">
            <a:off x="4648196" y="3316894"/>
            <a:ext cx="4526068" cy="2411061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4"/>
          <p:cNvSpPr/>
          <p:nvPr/>
        </p:nvSpPr>
        <p:spPr>
          <a:xfrm flipH="1" rot="5400000">
            <a:off x="1043264" y="-1310686"/>
            <a:ext cx="1047088" cy="3305284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74"/>
          <p:cNvSpPr txBox="1"/>
          <p:nvPr>
            <p:ph type="title"/>
          </p:nvPr>
        </p:nvSpPr>
        <p:spPr>
          <a:xfrm>
            <a:off x="5924750" y="1352425"/>
            <a:ext cx="24951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8" name="Google Shape;158;p74"/>
          <p:cNvSpPr txBox="1"/>
          <p:nvPr>
            <p:ph idx="2" type="title"/>
          </p:nvPr>
        </p:nvSpPr>
        <p:spPr>
          <a:xfrm>
            <a:off x="5924750" y="539425"/>
            <a:ext cx="2495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59" name="Google Shape;159;p74"/>
          <p:cNvSpPr txBox="1"/>
          <p:nvPr>
            <p:ph idx="1" type="subTitle"/>
          </p:nvPr>
        </p:nvSpPr>
        <p:spPr>
          <a:xfrm>
            <a:off x="5924750" y="1997550"/>
            <a:ext cx="24951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_2_1_1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5"/>
          <p:cNvSpPr/>
          <p:nvPr/>
        </p:nvSpPr>
        <p:spPr>
          <a:xfrm flipH="1" rot="5400000">
            <a:off x="979004" y="-1239030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5"/>
          <p:cNvSpPr txBox="1"/>
          <p:nvPr>
            <p:ph type="title"/>
          </p:nvPr>
        </p:nvSpPr>
        <p:spPr>
          <a:xfrm>
            <a:off x="3579475" y="539500"/>
            <a:ext cx="48513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3" name="Google Shape;163;p75"/>
          <p:cNvSpPr/>
          <p:nvPr/>
        </p:nvSpPr>
        <p:spPr>
          <a:xfrm flipH="1" rot="-5400000">
            <a:off x="7028779" y="3006945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5"/>
          <p:cNvSpPr txBox="1"/>
          <p:nvPr>
            <p:ph idx="1" type="subTitle"/>
          </p:nvPr>
        </p:nvSpPr>
        <p:spPr>
          <a:xfrm>
            <a:off x="713225" y="1689075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5" name="Google Shape;165;p75"/>
          <p:cNvSpPr txBox="1"/>
          <p:nvPr>
            <p:ph idx="2" type="subTitle"/>
          </p:nvPr>
        </p:nvSpPr>
        <p:spPr>
          <a:xfrm>
            <a:off x="713225" y="2078550"/>
            <a:ext cx="2497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75"/>
          <p:cNvSpPr txBox="1"/>
          <p:nvPr>
            <p:ph idx="3" type="subTitle"/>
          </p:nvPr>
        </p:nvSpPr>
        <p:spPr>
          <a:xfrm>
            <a:off x="713225" y="3146700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7" name="Google Shape;167;p75"/>
          <p:cNvSpPr txBox="1"/>
          <p:nvPr>
            <p:ph idx="4" type="subTitle"/>
          </p:nvPr>
        </p:nvSpPr>
        <p:spPr>
          <a:xfrm>
            <a:off x="713225" y="3536175"/>
            <a:ext cx="2497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75"/>
          <p:cNvSpPr txBox="1"/>
          <p:nvPr>
            <p:ph idx="5" type="subTitle"/>
          </p:nvPr>
        </p:nvSpPr>
        <p:spPr>
          <a:xfrm>
            <a:off x="5924750" y="1689075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9" name="Google Shape;169;p75"/>
          <p:cNvSpPr txBox="1"/>
          <p:nvPr>
            <p:ph idx="6" type="subTitle"/>
          </p:nvPr>
        </p:nvSpPr>
        <p:spPr>
          <a:xfrm>
            <a:off x="5924750" y="2078550"/>
            <a:ext cx="2497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75"/>
          <p:cNvSpPr txBox="1"/>
          <p:nvPr>
            <p:ph idx="7" type="subTitle"/>
          </p:nvPr>
        </p:nvSpPr>
        <p:spPr>
          <a:xfrm>
            <a:off x="5924750" y="3146700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100"/>
              <a:buFont typeface="Playfair Display"/>
              <a:buNone/>
              <a:defRPr b="1" sz="21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1" name="Google Shape;171;p75"/>
          <p:cNvSpPr txBox="1"/>
          <p:nvPr>
            <p:ph idx="8" type="subTitle"/>
          </p:nvPr>
        </p:nvSpPr>
        <p:spPr>
          <a:xfrm>
            <a:off x="5924750" y="3536175"/>
            <a:ext cx="2497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2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6"/>
          <p:cNvSpPr/>
          <p:nvPr/>
        </p:nvSpPr>
        <p:spPr>
          <a:xfrm flipH="1" rot="5400000">
            <a:off x="979004" y="-1239030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6"/>
          <p:cNvSpPr txBox="1"/>
          <p:nvPr>
            <p:ph type="title"/>
          </p:nvPr>
        </p:nvSpPr>
        <p:spPr>
          <a:xfrm>
            <a:off x="713225" y="539500"/>
            <a:ext cx="48513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5" name="Google Shape;175;p76"/>
          <p:cNvSpPr/>
          <p:nvPr/>
        </p:nvSpPr>
        <p:spPr>
          <a:xfrm flipH="1" rot="-5400000">
            <a:off x="7028779" y="3006945"/>
            <a:ext cx="1193608" cy="3401610"/>
          </a:xfrm>
          <a:custGeom>
            <a:rect b="b" l="l" r="r" t="t"/>
            <a:pathLst>
              <a:path extrusionOk="0" h="39016" w="18383">
                <a:moveTo>
                  <a:pt x="17907" y="0"/>
                </a:moveTo>
                <a:lnTo>
                  <a:pt x="16985" y="67"/>
                </a:lnTo>
                <a:lnTo>
                  <a:pt x="16086" y="223"/>
                </a:lnTo>
                <a:lnTo>
                  <a:pt x="15231" y="469"/>
                </a:lnTo>
                <a:lnTo>
                  <a:pt x="14406" y="788"/>
                </a:lnTo>
                <a:lnTo>
                  <a:pt x="13618" y="1190"/>
                </a:lnTo>
                <a:lnTo>
                  <a:pt x="12882" y="1658"/>
                </a:lnTo>
                <a:lnTo>
                  <a:pt x="12198" y="2193"/>
                </a:lnTo>
                <a:lnTo>
                  <a:pt x="11566" y="2795"/>
                </a:lnTo>
                <a:lnTo>
                  <a:pt x="10987" y="3449"/>
                </a:lnTo>
                <a:lnTo>
                  <a:pt x="10474" y="4155"/>
                </a:lnTo>
                <a:lnTo>
                  <a:pt x="10028" y="4914"/>
                </a:lnTo>
                <a:lnTo>
                  <a:pt x="9649" y="5716"/>
                </a:lnTo>
                <a:lnTo>
                  <a:pt x="9351" y="6564"/>
                </a:lnTo>
                <a:lnTo>
                  <a:pt x="9121" y="7441"/>
                </a:lnTo>
                <a:lnTo>
                  <a:pt x="8980" y="8348"/>
                </a:lnTo>
                <a:lnTo>
                  <a:pt x="8950" y="8816"/>
                </a:lnTo>
                <a:lnTo>
                  <a:pt x="8928" y="9217"/>
                </a:lnTo>
                <a:lnTo>
                  <a:pt x="8943" y="10005"/>
                </a:lnTo>
                <a:lnTo>
                  <a:pt x="9017" y="10793"/>
                </a:lnTo>
                <a:lnTo>
                  <a:pt x="9128" y="11574"/>
                </a:lnTo>
                <a:lnTo>
                  <a:pt x="9374" y="12733"/>
                </a:lnTo>
                <a:lnTo>
                  <a:pt x="9797" y="14272"/>
                </a:lnTo>
                <a:lnTo>
                  <a:pt x="10258" y="15795"/>
                </a:lnTo>
                <a:lnTo>
                  <a:pt x="10704" y="17327"/>
                </a:lnTo>
                <a:lnTo>
                  <a:pt x="10972" y="18479"/>
                </a:lnTo>
                <a:lnTo>
                  <a:pt x="11120" y="19259"/>
                </a:lnTo>
                <a:lnTo>
                  <a:pt x="11217" y="20040"/>
                </a:lnTo>
                <a:lnTo>
                  <a:pt x="11269" y="20835"/>
                </a:lnTo>
                <a:lnTo>
                  <a:pt x="11276" y="21236"/>
                </a:lnTo>
                <a:lnTo>
                  <a:pt x="11262" y="21667"/>
                </a:lnTo>
                <a:lnTo>
                  <a:pt x="11165" y="22493"/>
                </a:lnTo>
                <a:lnTo>
                  <a:pt x="10987" y="23251"/>
                </a:lnTo>
                <a:lnTo>
                  <a:pt x="10726" y="23957"/>
                </a:lnTo>
                <a:lnTo>
                  <a:pt x="10407" y="24611"/>
                </a:lnTo>
                <a:lnTo>
                  <a:pt x="10020" y="25220"/>
                </a:lnTo>
                <a:lnTo>
                  <a:pt x="9582" y="25793"/>
                </a:lnTo>
                <a:lnTo>
                  <a:pt x="9099" y="26343"/>
                </a:lnTo>
                <a:lnTo>
                  <a:pt x="8311" y="27123"/>
                </a:lnTo>
                <a:lnTo>
                  <a:pt x="7173" y="28112"/>
                </a:lnTo>
                <a:lnTo>
                  <a:pt x="5984" y="29093"/>
                </a:lnTo>
                <a:lnTo>
                  <a:pt x="4825" y="30126"/>
                </a:lnTo>
                <a:lnTo>
                  <a:pt x="4267" y="30684"/>
                </a:lnTo>
                <a:lnTo>
                  <a:pt x="3910" y="31070"/>
                </a:lnTo>
                <a:lnTo>
                  <a:pt x="3234" y="31880"/>
                </a:lnTo>
                <a:lnTo>
                  <a:pt x="2610" y="32728"/>
                </a:lnTo>
                <a:lnTo>
                  <a:pt x="2037" y="33612"/>
                </a:lnTo>
                <a:lnTo>
                  <a:pt x="1777" y="34066"/>
                </a:lnTo>
                <a:lnTo>
                  <a:pt x="1651" y="34318"/>
                </a:lnTo>
                <a:lnTo>
                  <a:pt x="1101" y="35701"/>
                </a:lnTo>
                <a:lnTo>
                  <a:pt x="447" y="37410"/>
                </a:lnTo>
                <a:lnTo>
                  <a:pt x="97" y="38407"/>
                </a:lnTo>
                <a:lnTo>
                  <a:pt x="1" y="38771"/>
                </a:lnTo>
                <a:lnTo>
                  <a:pt x="8" y="38800"/>
                </a:lnTo>
                <a:lnTo>
                  <a:pt x="2290" y="38867"/>
                </a:lnTo>
                <a:lnTo>
                  <a:pt x="6876" y="38912"/>
                </a:lnTo>
                <a:lnTo>
                  <a:pt x="11462" y="38912"/>
                </a:lnTo>
                <a:lnTo>
                  <a:pt x="16048" y="38949"/>
                </a:lnTo>
                <a:lnTo>
                  <a:pt x="18330" y="39016"/>
                </a:lnTo>
                <a:lnTo>
                  <a:pt x="18330" y="39016"/>
                </a:lnTo>
                <a:lnTo>
                  <a:pt x="18308" y="30364"/>
                </a:lnTo>
                <a:lnTo>
                  <a:pt x="18360" y="9604"/>
                </a:lnTo>
                <a:lnTo>
                  <a:pt x="18382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77"/>
          <p:cNvSpPr txBox="1"/>
          <p:nvPr>
            <p:ph idx="1" type="subTitle"/>
          </p:nvPr>
        </p:nvSpPr>
        <p:spPr>
          <a:xfrm>
            <a:off x="713225" y="2575300"/>
            <a:ext cx="29508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78" name="Google Shape;178;p77"/>
          <p:cNvSpPr txBox="1"/>
          <p:nvPr>
            <p:ph type="title"/>
          </p:nvPr>
        </p:nvSpPr>
        <p:spPr>
          <a:xfrm>
            <a:off x="713225" y="539500"/>
            <a:ext cx="24972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77"/>
          <p:cNvSpPr/>
          <p:nvPr/>
        </p:nvSpPr>
        <p:spPr>
          <a:xfrm flipH="1">
            <a:off x="3319001" y="-707600"/>
            <a:ext cx="6093924" cy="7940105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8"/>
          <p:cNvSpPr txBox="1"/>
          <p:nvPr>
            <p:ph idx="1" type="subTitle"/>
          </p:nvPr>
        </p:nvSpPr>
        <p:spPr>
          <a:xfrm>
            <a:off x="5814175" y="2575300"/>
            <a:ext cx="26166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2" name="Google Shape;182;p78"/>
          <p:cNvSpPr txBox="1"/>
          <p:nvPr>
            <p:ph type="title"/>
          </p:nvPr>
        </p:nvSpPr>
        <p:spPr>
          <a:xfrm>
            <a:off x="5933575" y="539500"/>
            <a:ext cx="2497200" cy="20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3" name="Google Shape;183;p78"/>
          <p:cNvSpPr/>
          <p:nvPr/>
        </p:nvSpPr>
        <p:spPr>
          <a:xfrm>
            <a:off x="-279749" y="-707600"/>
            <a:ext cx="6093924" cy="7940105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2_1_1_1_1_1_1_1_1_1_1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9"/>
          <p:cNvSpPr txBox="1"/>
          <p:nvPr>
            <p:ph type="title"/>
          </p:nvPr>
        </p:nvSpPr>
        <p:spPr>
          <a:xfrm>
            <a:off x="2016125" y="539500"/>
            <a:ext cx="50988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79"/>
          <p:cNvSpPr txBox="1"/>
          <p:nvPr>
            <p:ph idx="1" type="subTitle"/>
          </p:nvPr>
        </p:nvSpPr>
        <p:spPr>
          <a:xfrm>
            <a:off x="2018200" y="1539900"/>
            <a:ext cx="50967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87" name="Google Shape;187;p79"/>
          <p:cNvSpPr/>
          <p:nvPr/>
        </p:nvSpPr>
        <p:spPr>
          <a:xfrm rot="5400000">
            <a:off x="6211695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9"/>
          <p:cNvSpPr/>
          <p:nvPr/>
        </p:nvSpPr>
        <p:spPr>
          <a:xfrm rot="-5400000">
            <a:off x="-251133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79"/>
          <p:cNvSpPr txBox="1"/>
          <p:nvPr/>
        </p:nvSpPr>
        <p:spPr>
          <a:xfrm>
            <a:off x="1743000" y="3695900"/>
            <a:ext cx="56484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illustrations by </a:t>
            </a:r>
            <a:r>
              <a:rPr b="0" i="0" lang="en" sz="1200" u="none" cap="none" strike="noStrike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r>
              <a:rPr b="0" i="0" lang="en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36495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4">
  <p:cSld name="CUSTOM_2_1_1_2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0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LE">
  <p:cSld name="CUSTOM_1">
    <p:bg>
      <p:bgPr>
        <a:solidFill>
          <a:srgbClr val="FFFFFF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/>
          <p:nvPr/>
        </p:nvSpPr>
        <p:spPr>
          <a:xfrm>
            <a:off x="-173725" y="858424"/>
            <a:ext cx="3492725" cy="4550861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54"/>
          <p:cNvSpPr/>
          <p:nvPr/>
        </p:nvSpPr>
        <p:spPr>
          <a:xfrm rot="10800000">
            <a:off x="5828693" y="-294213"/>
            <a:ext cx="3557157" cy="4634813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54"/>
          <p:cNvSpPr txBox="1"/>
          <p:nvPr>
            <p:ph type="title"/>
          </p:nvPr>
        </p:nvSpPr>
        <p:spPr>
          <a:xfrm>
            <a:off x="2671900" y="768100"/>
            <a:ext cx="3787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1" name="Google Shape;21;p54"/>
          <p:cNvSpPr txBox="1"/>
          <p:nvPr>
            <p:ph idx="1" type="subTitle"/>
          </p:nvPr>
        </p:nvSpPr>
        <p:spPr>
          <a:xfrm>
            <a:off x="2684900" y="2793820"/>
            <a:ext cx="3787200" cy="20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1"/>
          <p:cNvSpPr/>
          <p:nvPr/>
        </p:nvSpPr>
        <p:spPr>
          <a:xfrm rot="5400000">
            <a:off x="5198945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1"/>
          <p:cNvSpPr txBox="1"/>
          <p:nvPr>
            <p:ph idx="1" type="subTitle"/>
          </p:nvPr>
        </p:nvSpPr>
        <p:spPr>
          <a:xfrm>
            <a:off x="726225" y="1735725"/>
            <a:ext cx="58941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195" name="Google Shape;195;p81"/>
          <p:cNvSpPr txBox="1"/>
          <p:nvPr>
            <p:ph type="title"/>
          </p:nvPr>
        </p:nvSpPr>
        <p:spPr>
          <a:xfrm>
            <a:off x="713225" y="539500"/>
            <a:ext cx="757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45e9f60af_3_475"/>
          <p:cNvSpPr txBox="1"/>
          <p:nvPr>
            <p:ph type="title"/>
          </p:nvPr>
        </p:nvSpPr>
        <p:spPr>
          <a:xfrm>
            <a:off x="716259" y="543200"/>
            <a:ext cx="36270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01" name="Google Shape;201;g1045e9f60af_3_475"/>
          <p:cNvSpPr txBox="1"/>
          <p:nvPr>
            <p:ph idx="1" type="subTitle"/>
          </p:nvPr>
        </p:nvSpPr>
        <p:spPr>
          <a:xfrm>
            <a:off x="6370125" y="1000592"/>
            <a:ext cx="20214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1045e9f60af_3_475"/>
          <p:cNvSpPr txBox="1"/>
          <p:nvPr>
            <p:ph idx="2" type="subTitle"/>
          </p:nvPr>
        </p:nvSpPr>
        <p:spPr>
          <a:xfrm>
            <a:off x="6370125" y="1413155"/>
            <a:ext cx="20214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g1045e9f60af_3_475"/>
          <p:cNvSpPr txBox="1"/>
          <p:nvPr>
            <p:ph idx="3" type="subTitle"/>
          </p:nvPr>
        </p:nvSpPr>
        <p:spPr>
          <a:xfrm>
            <a:off x="6370125" y="2242293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g1045e9f60af_3_475"/>
          <p:cNvSpPr txBox="1"/>
          <p:nvPr>
            <p:ph idx="4" type="subTitle"/>
          </p:nvPr>
        </p:nvSpPr>
        <p:spPr>
          <a:xfrm>
            <a:off x="6370125" y="2657325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1045e9f60af_3_475"/>
          <p:cNvSpPr txBox="1"/>
          <p:nvPr>
            <p:ph idx="5" type="subTitle"/>
          </p:nvPr>
        </p:nvSpPr>
        <p:spPr>
          <a:xfrm>
            <a:off x="6370125" y="3483999"/>
            <a:ext cx="2020800" cy="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None/>
              <a:defRPr>
                <a:latin typeface="Palanquin SemiBold"/>
                <a:ea typeface="Palanquin SemiBold"/>
                <a:cs typeface="Palanquin SemiBold"/>
                <a:sym typeface="Palanquin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1045e9f60af_3_475"/>
          <p:cNvSpPr txBox="1"/>
          <p:nvPr>
            <p:ph idx="6" type="subTitle"/>
          </p:nvPr>
        </p:nvSpPr>
        <p:spPr>
          <a:xfrm>
            <a:off x="6370125" y="3899026"/>
            <a:ext cx="2020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g1045e9f60af_3_475"/>
          <p:cNvSpPr/>
          <p:nvPr/>
        </p:nvSpPr>
        <p:spPr>
          <a:xfrm>
            <a:off x="8012042" y="-555707"/>
            <a:ext cx="439470" cy="594449"/>
          </a:xfrm>
          <a:custGeom>
            <a:rect b="b" l="l" r="r" t="t"/>
            <a:pathLst>
              <a:path extrusionOk="0" h="29715" w="21968">
                <a:moveTo>
                  <a:pt x="1" y="0"/>
                </a:moveTo>
                <a:cubicBezTo>
                  <a:pt x="2689" y="3573"/>
                  <a:pt x="4528" y="8278"/>
                  <a:pt x="4352" y="12841"/>
                </a:cubicBezTo>
                <a:cubicBezTo>
                  <a:pt x="4104" y="18607"/>
                  <a:pt x="1203" y="23983"/>
                  <a:pt x="531" y="29714"/>
                </a:cubicBezTo>
                <a:cubicBezTo>
                  <a:pt x="4245" y="26354"/>
                  <a:pt x="9021" y="24443"/>
                  <a:pt x="13124" y="21613"/>
                </a:cubicBezTo>
                <a:cubicBezTo>
                  <a:pt x="16308" y="19385"/>
                  <a:pt x="18713" y="16237"/>
                  <a:pt x="20093" y="12593"/>
                </a:cubicBezTo>
                <a:cubicBezTo>
                  <a:pt x="20517" y="11355"/>
                  <a:pt x="21968" y="318"/>
                  <a:pt x="19881" y="318"/>
                </a:cubicBezTo>
                <a:cubicBezTo>
                  <a:pt x="19881" y="318"/>
                  <a:pt x="9905" y="0"/>
                  <a:pt x="1" y="0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045e9f60af_3_475"/>
          <p:cNvSpPr/>
          <p:nvPr/>
        </p:nvSpPr>
        <p:spPr>
          <a:xfrm>
            <a:off x="6974981" y="-616581"/>
            <a:ext cx="322701" cy="457154"/>
          </a:xfrm>
          <a:custGeom>
            <a:rect b="b" l="l" r="r" t="t"/>
            <a:pathLst>
              <a:path extrusionOk="0" h="22852" w="16131">
                <a:moveTo>
                  <a:pt x="6615" y="1"/>
                </a:moveTo>
                <a:cubicBezTo>
                  <a:pt x="5483" y="1628"/>
                  <a:pt x="4528" y="3361"/>
                  <a:pt x="3715" y="5165"/>
                </a:cubicBezTo>
                <a:cubicBezTo>
                  <a:pt x="1203" y="10719"/>
                  <a:pt x="0" y="16768"/>
                  <a:pt x="213" y="22852"/>
                </a:cubicBezTo>
                <a:cubicBezTo>
                  <a:pt x="3325" y="21968"/>
                  <a:pt x="6155" y="20447"/>
                  <a:pt x="8632" y="18395"/>
                </a:cubicBezTo>
                <a:cubicBezTo>
                  <a:pt x="12169" y="15424"/>
                  <a:pt x="16131" y="8596"/>
                  <a:pt x="12452" y="4316"/>
                </a:cubicBezTo>
                <a:cubicBezTo>
                  <a:pt x="10825" y="2477"/>
                  <a:pt x="8844" y="1026"/>
                  <a:pt x="6615" y="1"/>
                </a:cubicBezTo>
                <a:close/>
              </a:path>
            </a:pathLst>
          </a:custGeom>
          <a:solidFill>
            <a:srgbClr val="30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045e9f60af_3_475"/>
          <p:cNvSpPr/>
          <p:nvPr/>
        </p:nvSpPr>
        <p:spPr>
          <a:xfrm>
            <a:off x="7599487" y="-549345"/>
            <a:ext cx="503166" cy="909647"/>
          </a:xfrm>
          <a:custGeom>
            <a:rect b="b" l="l" r="r" t="t"/>
            <a:pathLst>
              <a:path extrusionOk="0" h="45471" w="25152">
                <a:moveTo>
                  <a:pt x="1" y="0"/>
                </a:moveTo>
                <a:lnTo>
                  <a:pt x="1" y="40574"/>
                </a:lnTo>
                <a:cubicBezTo>
                  <a:pt x="1" y="41777"/>
                  <a:pt x="2795" y="44005"/>
                  <a:pt x="3644" y="44571"/>
                </a:cubicBezTo>
                <a:cubicBezTo>
                  <a:pt x="4616" y="45195"/>
                  <a:pt x="5603" y="45471"/>
                  <a:pt x="6563" y="45471"/>
                </a:cubicBezTo>
                <a:cubicBezTo>
                  <a:pt x="8818" y="45471"/>
                  <a:pt x="10921" y="43946"/>
                  <a:pt x="12311" y="41812"/>
                </a:cubicBezTo>
                <a:cubicBezTo>
                  <a:pt x="14716" y="38027"/>
                  <a:pt x="16980" y="33641"/>
                  <a:pt x="20199" y="30316"/>
                </a:cubicBezTo>
                <a:cubicBezTo>
                  <a:pt x="20482" y="29997"/>
                  <a:pt x="20800" y="29679"/>
                  <a:pt x="21154" y="29396"/>
                </a:cubicBezTo>
                <a:cubicBezTo>
                  <a:pt x="21826" y="23665"/>
                  <a:pt x="24727" y="18289"/>
                  <a:pt x="24939" y="12487"/>
                </a:cubicBezTo>
                <a:cubicBezTo>
                  <a:pt x="25151" y="7960"/>
                  <a:pt x="23560" y="3573"/>
                  <a:pt x="20871" y="0"/>
                </a:cubicBezTo>
                <a:close/>
              </a:path>
            </a:pathLst>
          </a:custGeom>
          <a:solidFill>
            <a:srgbClr val="FFA8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045e9f60af_3_475"/>
          <p:cNvSpPr/>
          <p:nvPr/>
        </p:nvSpPr>
        <p:spPr>
          <a:xfrm>
            <a:off x="7939165" y="-629304"/>
            <a:ext cx="1314088" cy="954519"/>
          </a:xfrm>
          <a:custGeom>
            <a:rect b="b" l="l" r="r" t="t"/>
            <a:pathLst>
              <a:path extrusionOk="0" h="47714" w="65688">
                <a:moveTo>
                  <a:pt x="65300" y="0"/>
                </a:moveTo>
                <a:lnTo>
                  <a:pt x="0" y="36"/>
                </a:lnTo>
                <a:lnTo>
                  <a:pt x="0" y="36"/>
                </a:lnTo>
                <a:cubicBezTo>
                  <a:pt x="531" y="36"/>
                  <a:pt x="1663" y="1486"/>
                  <a:pt x="1981" y="1804"/>
                </a:cubicBezTo>
                <a:cubicBezTo>
                  <a:pt x="2653" y="2476"/>
                  <a:pt x="3290" y="3219"/>
                  <a:pt x="3891" y="3997"/>
                </a:cubicBezTo>
                <a:lnTo>
                  <a:pt x="23524" y="3997"/>
                </a:lnTo>
                <a:cubicBezTo>
                  <a:pt x="25611" y="3997"/>
                  <a:pt x="24160" y="14999"/>
                  <a:pt x="23736" y="16272"/>
                </a:cubicBezTo>
                <a:cubicBezTo>
                  <a:pt x="22356" y="19916"/>
                  <a:pt x="19951" y="23064"/>
                  <a:pt x="16767" y="25292"/>
                </a:cubicBezTo>
                <a:cubicBezTo>
                  <a:pt x="12664" y="28122"/>
                  <a:pt x="7888" y="30033"/>
                  <a:pt x="4139" y="33393"/>
                </a:cubicBezTo>
                <a:cubicBezTo>
                  <a:pt x="4139" y="33570"/>
                  <a:pt x="4103" y="33782"/>
                  <a:pt x="4068" y="33959"/>
                </a:cubicBezTo>
                <a:cubicBezTo>
                  <a:pt x="3431" y="41175"/>
                  <a:pt x="7464" y="47260"/>
                  <a:pt x="14999" y="47684"/>
                </a:cubicBezTo>
                <a:cubicBezTo>
                  <a:pt x="15353" y="47704"/>
                  <a:pt x="15707" y="47714"/>
                  <a:pt x="16062" y="47714"/>
                </a:cubicBezTo>
                <a:cubicBezTo>
                  <a:pt x="19467" y="47714"/>
                  <a:pt x="22903" y="46828"/>
                  <a:pt x="26106" y="45738"/>
                </a:cubicBezTo>
                <a:cubicBezTo>
                  <a:pt x="31341" y="43934"/>
                  <a:pt x="36435" y="41670"/>
                  <a:pt x="41281" y="38982"/>
                </a:cubicBezTo>
                <a:cubicBezTo>
                  <a:pt x="44996" y="36930"/>
                  <a:pt x="48639" y="34454"/>
                  <a:pt x="52601" y="32792"/>
                </a:cubicBezTo>
                <a:cubicBezTo>
                  <a:pt x="55323" y="31693"/>
                  <a:pt x="58722" y="30806"/>
                  <a:pt x="61897" y="30806"/>
                </a:cubicBezTo>
                <a:cubicBezTo>
                  <a:pt x="63013" y="30806"/>
                  <a:pt x="64102" y="30916"/>
                  <a:pt x="65123" y="31164"/>
                </a:cubicBezTo>
                <a:cubicBezTo>
                  <a:pt x="65125" y="31165"/>
                  <a:pt x="65126" y="31165"/>
                  <a:pt x="65127" y="31165"/>
                </a:cubicBezTo>
                <a:cubicBezTo>
                  <a:pt x="65688" y="31165"/>
                  <a:pt x="65300" y="0"/>
                  <a:pt x="653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045e9f60af_3_475"/>
          <p:cNvSpPr/>
          <p:nvPr/>
        </p:nvSpPr>
        <p:spPr>
          <a:xfrm>
            <a:off x="6979923" y="-901807"/>
            <a:ext cx="801800" cy="1286682"/>
          </a:xfrm>
          <a:custGeom>
            <a:rect b="b" l="l" r="r" t="t"/>
            <a:pathLst>
              <a:path extrusionOk="0" h="64318" w="40080">
                <a:moveTo>
                  <a:pt x="38384" y="1"/>
                </a:moveTo>
                <a:cubicBezTo>
                  <a:pt x="35907" y="1"/>
                  <a:pt x="31554" y="296"/>
                  <a:pt x="31201" y="321"/>
                </a:cubicBezTo>
                <a:cubicBezTo>
                  <a:pt x="24833" y="1064"/>
                  <a:pt x="18537" y="3187"/>
                  <a:pt x="13337" y="7042"/>
                </a:cubicBezTo>
                <a:cubicBezTo>
                  <a:pt x="10648" y="9059"/>
                  <a:pt x="8278" y="11499"/>
                  <a:pt x="6368" y="14294"/>
                </a:cubicBezTo>
                <a:cubicBezTo>
                  <a:pt x="8597" y="15284"/>
                  <a:pt x="10578" y="16735"/>
                  <a:pt x="12205" y="18574"/>
                </a:cubicBezTo>
                <a:cubicBezTo>
                  <a:pt x="15884" y="22854"/>
                  <a:pt x="11922" y="29682"/>
                  <a:pt x="8385" y="32653"/>
                </a:cubicBezTo>
                <a:cubicBezTo>
                  <a:pt x="5944" y="34705"/>
                  <a:pt x="3078" y="36226"/>
                  <a:pt x="1" y="37110"/>
                </a:cubicBezTo>
                <a:cubicBezTo>
                  <a:pt x="107" y="41709"/>
                  <a:pt x="1239" y="46272"/>
                  <a:pt x="3220" y="50411"/>
                </a:cubicBezTo>
                <a:cubicBezTo>
                  <a:pt x="11285" y="52321"/>
                  <a:pt x="18714" y="56283"/>
                  <a:pt x="24020" y="63004"/>
                </a:cubicBezTo>
                <a:cubicBezTo>
                  <a:pt x="24338" y="63428"/>
                  <a:pt x="24657" y="63853"/>
                  <a:pt x="24939" y="64277"/>
                </a:cubicBezTo>
                <a:cubicBezTo>
                  <a:pt x="25522" y="64305"/>
                  <a:pt x="26105" y="64318"/>
                  <a:pt x="26686" y="64318"/>
                </a:cubicBezTo>
                <a:cubicBezTo>
                  <a:pt x="28331" y="64318"/>
                  <a:pt x="29970" y="64212"/>
                  <a:pt x="31590" y="64029"/>
                </a:cubicBezTo>
                <a:cubicBezTo>
                  <a:pt x="32439" y="63923"/>
                  <a:pt x="40080" y="62862"/>
                  <a:pt x="40080" y="62261"/>
                </a:cubicBezTo>
                <a:lnTo>
                  <a:pt x="40080" y="180"/>
                </a:lnTo>
                <a:cubicBezTo>
                  <a:pt x="40069" y="48"/>
                  <a:pt x="39378" y="1"/>
                  <a:pt x="383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045e9f60af_3_475"/>
          <p:cNvSpPr/>
          <p:nvPr/>
        </p:nvSpPr>
        <p:spPr>
          <a:xfrm>
            <a:off x="7044318" y="107326"/>
            <a:ext cx="434529" cy="276729"/>
          </a:xfrm>
          <a:custGeom>
            <a:rect b="b" l="l" r="r" t="t"/>
            <a:pathLst>
              <a:path extrusionOk="0" h="13833" w="21721">
                <a:moveTo>
                  <a:pt x="1" y="1"/>
                </a:moveTo>
                <a:cubicBezTo>
                  <a:pt x="2159" y="4352"/>
                  <a:pt x="5519" y="7995"/>
                  <a:pt x="9729" y="10472"/>
                </a:cubicBezTo>
                <a:cubicBezTo>
                  <a:pt x="13125" y="12382"/>
                  <a:pt x="16945" y="13549"/>
                  <a:pt x="20872" y="13797"/>
                </a:cubicBezTo>
                <a:lnTo>
                  <a:pt x="21720" y="13832"/>
                </a:lnTo>
                <a:cubicBezTo>
                  <a:pt x="21438" y="13408"/>
                  <a:pt x="21119" y="12983"/>
                  <a:pt x="20801" y="12594"/>
                </a:cubicBezTo>
                <a:cubicBezTo>
                  <a:pt x="15495" y="5873"/>
                  <a:pt x="8066" y="1911"/>
                  <a:pt x="1" y="1"/>
                </a:cubicBezTo>
                <a:close/>
              </a:path>
            </a:pathLst>
          </a:custGeom>
          <a:solidFill>
            <a:srgbClr val="FEF4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g1045e9f60af_3_475"/>
          <p:cNvGrpSpPr/>
          <p:nvPr/>
        </p:nvGrpSpPr>
        <p:grpSpPr>
          <a:xfrm rot="-8253681">
            <a:off x="7158920" y="53553"/>
            <a:ext cx="753500" cy="635675"/>
            <a:chOff x="3639300" y="1616750"/>
            <a:chExt cx="753500" cy="635675"/>
          </a:xfrm>
        </p:grpSpPr>
        <p:sp>
          <p:nvSpPr>
            <p:cNvPr id="214" name="Google Shape;214;g1045e9f60af_3_475"/>
            <p:cNvSpPr/>
            <p:nvPr/>
          </p:nvSpPr>
          <p:spPr>
            <a:xfrm>
              <a:off x="3639300" y="1616750"/>
              <a:ext cx="688050" cy="537700"/>
            </a:xfrm>
            <a:custGeom>
              <a:rect b="b" l="l" r="r" t="t"/>
              <a:pathLst>
                <a:path extrusionOk="0" h="21508" w="27522">
                  <a:moveTo>
                    <a:pt x="13885" y="0"/>
                  </a:moveTo>
                  <a:cubicBezTo>
                    <a:pt x="11736" y="0"/>
                    <a:pt x="9587" y="354"/>
                    <a:pt x="7535" y="1061"/>
                  </a:cubicBezTo>
                  <a:cubicBezTo>
                    <a:pt x="5519" y="1663"/>
                    <a:pt x="3715" y="2795"/>
                    <a:pt x="2265" y="4280"/>
                  </a:cubicBezTo>
                  <a:cubicBezTo>
                    <a:pt x="850" y="5801"/>
                    <a:pt x="1" y="7924"/>
                    <a:pt x="284" y="9940"/>
                  </a:cubicBezTo>
                  <a:cubicBezTo>
                    <a:pt x="567" y="11956"/>
                    <a:pt x="1840" y="13619"/>
                    <a:pt x="3114" y="15175"/>
                  </a:cubicBezTo>
                  <a:lnTo>
                    <a:pt x="8101" y="21507"/>
                  </a:lnTo>
                  <a:cubicBezTo>
                    <a:pt x="9057" y="18784"/>
                    <a:pt x="10507" y="16307"/>
                    <a:pt x="12382" y="14150"/>
                  </a:cubicBezTo>
                  <a:cubicBezTo>
                    <a:pt x="16450" y="9657"/>
                    <a:pt x="21968" y="7889"/>
                    <a:pt x="27522" y="6155"/>
                  </a:cubicBezTo>
                  <a:cubicBezTo>
                    <a:pt x="25647" y="3750"/>
                    <a:pt x="23100" y="1981"/>
                    <a:pt x="20235" y="1061"/>
                  </a:cubicBezTo>
                  <a:cubicBezTo>
                    <a:pt x="18183" y="354"/>
                    <a:pt x="16034" y="0"/>
                    <a:pt x="13885" y="0"/>
                  </a:cubicBezTo>
                  <a:close/>
                </a:path>
              </a:pathLst>
            </a:custGeom>
            <a:solidFill>
              <a:srgbClr val="CAD5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1045e9f60af_3_475"/>
            <p:cNvSpPr/>
            <p:nvPr/>
          </p:nvSpPr>
          <p:spPr>
            <a:xfrm>
              <a:off x="3841825" y="1770625"/>
              <a:ext cx="550975" cy="481800"/>
            </a:xfrm>
            <a:custGeom>
              <a:rect b="b" l="l" r="r" t="t"/>
              <a:pathLst>
                <a:path extrusionOk="0" h="19272" w="22039">
                  <a:moveTo>
                    <a:pt x="19421" y="0"/>
                  </a:moveTo>
                  <a:cubicBezTo>
                    <a:pt x="13867" y="1734"/>
                    <a:pt x="8384" y="3502"/>
                    <a:pt x="4281" y="7995"/>
                  </a:cubicBezTo>
                  <a:cubicBezTo>
                    <a:pt x="2406" y="10152"/>
                    <a:pt x="920" y="12629"/>
                    <a:pt x="0" y="15352"/>
                  </a:cubicBezTo>
                  <a:cubicBezTo>
                    <a:pt x="814" y="16378"/>
                    <a:pt x="1663" y="17439"/>
                    <a:pt x="2795" y="18112"/>
                  </a:cubicBezTo>
                  <a:cubicBezTo>
                    <a:pt x="4221" y="18931"/>
                    <a:pt x="6011" y="19272"/>
                    <a:pt x="7835" y="19272"/>
                  </a:cubicBezTo>
                  <a:cubicBezTo>
                    <a:pt x="9948" y="19272"/>
                    <a:pt x="12106" y="18814"/>
                    <a:pt x="13796" y="18112"/>
                  </a:cubicBezTo>
                  <a:cubicBezTo>
                    <a:pt x="17157" y="16661"/>
                    <a:pt x="19987" y="13902"/>
                    <a:pt x="21119" y="10400"/>
                  </a:cubicBezTo>
                  <a:cubicBezTo>
                    <a:pt x="22038" y="7676"/>
                    <a:pt x="21862" y="4740"/>
                    <a:pt x="20694" y="2123"/>
                  </a:cubicBezTo>
                  <a:cubicBezTo>
                    <a:pt x="20340" y="1380"/>
                    <a:pt x="19916" y="637"/>
                    <a:pt x="19421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g1045e9f60af_3_475"/>
          <p:cNvGrpSpPr/>
          <p:nvPr/>
        </p:nvGrpSpPr>
        <p:grpSpPr>
          <a:xfrm rot="5400000">
            <a:off x="136560" y="4274347"/>
            <a:ext cx="808790" cy="1081915"/>
            <a:chOff x="5700725" y="2096750"/>
            <a:chExt cx="1468925" cy="1964975"/>
          </a:xfrm>
        </p:grpSpPr>
        <p:sp>
          <p:nvSpPr>
            <p:cNvPr id="217" name="Google Shape;217;g1045e9f60af_3_475"/>
            <p:cNvSpPr/>
            <p:nvPr/>
          </p:nvSpPr>
          <p:spPr>
            <a:xfrm>
              <a:off x="6325075" y="3692300"/>
              <a:ext cx="587225" cy="359950"/>
            </a:xfrm>
            <a:custGeom>
              <a:rect b="b" l="l" r="r" t="t"/>
              <a:pathLst>
                <a:path extrusionOk="0" h="14398" w="23489">
                  <a:moveTo>
                    <a:pt x="0" y="0"/>
                  </a:moveTo>
                  <a:lnTo>
                    <a:pt x="0" y="0"/>
                  </a:lnTo>
                  <a:cubicBezTo>
                    <a:pt x="5483" y="7747"/>
                    <a:pt x="14044" y="13336"/>
                    <a:pt x="23488" y="14397"/>
                  </a:cubicBezTo>
                  <a:cubicBezTo>
                    <a:pt x="19314" y="6297"/>
                    <a:pt x="12806" y="3467"/>
                    <a:pt x="12806" y="3467"/>
                  </a:cubicBezTo>
                  <a:cubicBezTo>
                    <a:pt x="8773" y="1592"/>
                    <a:pt x="4422" y="425"/>
                    <a:pt x="0" y="0"/>
                  </a:cubicBezTo>
                  <a:close/>
                </a:path>
              </a:pathLst>
            </a:custGeom>
            <a:solidFill>
              <a:srgbClr val="303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1045e9f60af_3_475"/>
            <p:cNvSpPr/>
            <p:nvPr/>
          </p:nvSpPr>
          <p:spPr>
            <a:xfrm>
              <a:off x="6130525" y="2382575"/>
              <a:ext cx="1039125" cy="1679150"/>
            </a:xfrm>
            <a:custGeom>
              <a:rect b="b" l="l" r="r" t="t"/>
              <a:pathLst>
                <a:path extrusionOk="0" h="67166" w="41565">
                  <a:moveTo>
                    <a:pt x="41564" y="1"/>
                  </a:moveTo>
                  <a:cubicBezTo>
                    <a:pt x="35091" y="1"/>
                    <a:pt x="28264" y="107"/>
                    <a:pt x="21967" y="1982"/>
                  </a:cubicBezTo>
                  <a:cubicBezTo>
                    <a:pt x="22356" y="4104"/>
                    <a:pt x="22427" y="6262"/>
                    <a:pt x="22109" y="8384"/>
                  </a:cubicBezTo>
                  <a:cubicBezTo>
                    <a:pt x="21401" y="13124"/>
                    <a:pt x="18394" y="19067"/>
                    <a:pt x="13973" y="21367"/>
                  </a:cubicBezTo>
                  <a:lnTo>
                    <a:pt x="13937" y="21367"/>
                  </a:lnTo>
                  <a:cubicBezTo>
                    <a:pt x="12310" y="22216"/>
                    <a:pt x="10435" y="22463"/>
                    <a:pt x="8631" y="22675"/>
                  </a:cubicBezTo>
                  <a:lnTo>
                    <a:pt x="2087" y="23418"/>
                  </a:lnTo>
                  <a:cubicBezTo>
                    <a:pt x="2016" y="23843"/>
                    <a:pt x="1910" y="24232"/>
                    <a:pt x="1804" y="24621"/>
                  </a:cubicBezTo>
                  <a:cubicBezTo>
                    <a:pt x="0" y="33111"/>
                    <a:pt x="1769" y="42414"/>
                    <a:pt x="6155" y="49842"/>
                  </a:cubicBezTo>
                  <a:cubicBezTo>
                    <a:pt x="6650" y="50691"/>
                    <a:pt x="7216" y="51540"/>
                    <a:pt x="7782" y="52389"/>
                  </a:cubicBezTo>
                  <a:cubicBezTo>
                    <a:pt x="12204" y="52814"/>
                    <a:pt x="16555" y="53981"/>
                    <a:pt x="20623" y="55821"/>
                  </a:cubicBezTo>
                  <a:cubicBezTo>
                    <a:pt x="20623" y="55821"/>
                    <a:pt x="27096" y="58686"/>
                    <a:pt x="31270" y="66786"/>
                  </a:cubicBezTo>
                  <a:cubicBezTo>
                    <a:pt x="31553" y="66822"/>
                    <a:pt x="31801" y="66857"/>
                    <a:pt x="32049" y="66857"/>
                  </a:cubicBezTo>
                  <a:cubicBezTo>
                    <a:pt x="32770" y="66911"/>
                    <a:pt x="37826" y="67166"/>
                    <a:pt x="40260" y="67166"/>
                  </a:cubicBezTo>
                  <a:cubicBezTo>
                    <a:pt x="41050" y="67166"/>
                    <a:pt x="41564" y="67139"/>
                    <a:pt x="41564" y="67069"/>
                  </a:cubicBezTo>
                  <a:lnTo>
                    <a:pt x="41564" y="1"/>
                  </a:lnTo>
                  <a:close/>
                </a:path>
              </a:pathLst>
            </a:custGeom>
            <a:solidFill>
              <a:srgbClr val="FFA8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g1045e9f60af_3_475"/>
            <p:cNvSpPr/>
            <p:nvPr/>
          </p:nvSpPr>
          <p:spPr>
            <a:xfrm>
              <a:off x="5700725" y="2096750"/>
              <a:ext cx="979000" cy="893650"/>
            </a:xfrm>
            <a:custGeom>
              <a:rect b="b" l="l" r="r" t="t"/>
              <a:pathLst>
                <a:path extrusionOk="0" h="35746" w="39160">
                  <a:moveTo>
                    <a:pt x="23251" y="0"/>
                  </a:moveTo>
                  <a:cubicBezTo>
                    <a:pt x="18548" y="0"/>
                    <a:pt x="13890" y="1974"/>
                    <a:pt x="10188" y="4960"/>
                  </a:cubicBezTo>
                  <a:cubicBezTo>
                    <a:pt x="5483" y="8781"/>
                    <a:pt x="2193" y="14051"/>
                    <a:pt x="814" y="19959"/>
                  </a:cubicBezTo>
                  <a:cubicBezTo>
                    <a:pt x="177" y="22753"/>
                    <a:pt x="0" y="25725"/>
                    <a:pt x="779" y="28484"/>
                  </a:cubicBezTo>
                  <a:cubicBezTo>
                    <a:pt x="1592" y="31278"/>
                    <a:pt x="3467" y="33790"/>
                    <a:pt x="6120" y="34957"/>
                  </a:cubicBezTo>
                  <a:cubicBezTo>
                    <a:pt x="7511" y="35551"/>
                    <a:pt x="8980" y="35746"/>
                    <a:pt x="10471" y="35746"/>
                  </a:cubicBezTo>
                  <a:cubicBezTo>
                    <a:pt x="11823" y="35746"/>
                    <a:pt x="13193" y="35585"/>
                    <a:pt x="14539" y="35417"/>
                  </a:cubicBezTo>
                  <a:lnTo>
                    <a:pt x="19279" y="34887"/>
                  </a:lnTo>
                  <a:cubicBezTo>
                    <a:pt x="21225" y="27210"/>
                    <a:pt x="25894" y="19994"/>
                    <a:pt x="32863" y="16068"/>
                  </a:cubicBezTo>
                  <a:cubicBezTo>
                    <a:pt x="34844" y="14936"/>
                    <a:pt x="36966" y="14051"/>
                    <a:pt x="39159" y="13415"/>
                  </a:cubicBezTo>
                  <a:cubicBezTo>
                    <a:pt x="38629" y="10549"/>
                    <a:pt x="37355" y="7861"/>
                    <a:pt x="35480" y="5633"/>
                  </a:cubicBezTo>
                  <a:cubicBezTo>
                    <a:pt x="32827" y="2590"/>
                    <a:pt x="29184" y="609"/>
                    <a:pt x="25186" y="114"/>
                  </a:cubicBezTo>
                  <a:cubicBezTo>
                    <a:pt x="24542" y="37"/>
                    <a:pt x="23896" y="0"/>
                    <a:pt x="23251" y="0"/>
                  </a:cubicBezTo>
                  <a:close/>
                </a:path>
              </a:pathLst>
            </a:custGeom>
            <a:solidFill>
              <a:srgbClr val="FEF4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g1045e9f60af_3_475"/>
            <p:cNvSpPr/>
            <p:nvPr/>
          </p:nvSpPr>
          <p:spPr>
            <a:xfrm>
              <a:off x="6182700" y="2433000"/>
              <a:ext cx="508525" cy="535925"/>
            </a:xfrm>
            <a:custGeom>
              <a:rect b="b" l="l" r="r" t="t"/>
              <a:pathLst>
                <a:path extrusionOk="0" h="21437" w="20341">
                  <a:moveTo>
                    <a:pt x="19880" y="0"/>
                  </a:moveTo>
                  <a:cubicBezTo>
                    <a:pt x="17687" y="637"/>
                    <a:pt x="15565" y="1521"/>
                    <a:pt x="13584" y="2653"/>
                  </a:cubicBezTo>
                  <a:cubicBezTo>
                    <a:pt x="6615" y="6580"/>
                    <a:pt x="1946" y="13796"/>
                    <a:pt x="0" y="21437"/>
                  </a:cubicBezTo>
                  <a:lnTo>
                    <a:pt x="6544" y="20694"/>
                  </a:lnTo>
                  <a:cubicBezTo>
                    <a:pt x="8348" y="20446"/>
                    <a:pt x="10223" y="20234"/>
                    <a:pt x="11850" y="19385"/>
                  </a:cubicBezTo>
                  <a:lnTo>
                    <a:pt x="11886" y="19385"/>
                  </a:lnTo>
                  <a:cubicBezTo>
                    <a:pt x="16307" y="17086"/>
                    <a:pt x="19314" y="11143"/>
                    <a:pt x="20022" y="6403"/>
                  </a:cubicBezTo>
                  <a:cubicBezTo>
                    <a:pt x="20340" y="4280"/>
                    <a:pt x="20269" y="2087"/>
                    <a:pt x="19880" y="0"/>
                  </a:cubicBezTo>
                  <a:close/>
                </a:path>
              </a:pathLst>
            </a:custGeom>
            <a:solidFill>
              <a:srgbClr val="FFD8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_1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5"/>
          <p:cNvSpPr txBox="1"/>
          <p:nvPr>
            <p:ph type="title"/>
          </p:nvPr>
        </p:nvSpPr>
        <p:spPr>
          <a:xfrm>
            <a:off x="2683175" y="3158750"/>
            <a:ext cx="3787200" cy="13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55"/>
          <p:cNvSpPr txBox="1"/>
          <p:nvPr>
            <p:ph idx="1" type="subTitle"/>
          </p:nvPr>
        </p:nvSpPr>
        <p:spPr>
          <a:xfrm>
            <a:off x="2673638" y="1133150"/>
            <a:ext cx="3787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b="1" sz="1800"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" name="Google Shape;25;p55"/>
          <p:cNvSpPr/>
          <p:nvPr/>
        </p:nvSpPr>
        <p:spPr>
          <a:xfrm rot="5400000">
            <a:off x="581777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5"/>
          <p:cNvSpPr/>
          <p:nvPr/>
        </p:nvSpPr>
        <p:spPr>
          <a:xfrm rot="-5400000">
            <a:off x="-2234730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6"/>
          <p:cNvSpPr/>
          <p:nvPr/>
        </p:nvSpPr>
        <p:spPr>
          <a:xfrm rot="5400000">
            <a:off x="5198945" y="1093036"/>
            <a:ext cx="5551476" cy="2957203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6"/>
          <p:cNvSpPr txBox="1"/>
          <p:nvPr>
            <p:ph idx="1" type="subTitle"/>
          </p:nvPr>
        </p:nvSpPr>
        <p:spPr>
          <a:xfrm>
            <a:off x="726225" y="1735725"/>
            <a:ext cx="45696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56"/>
          <p:cNvSpPr txBox="1"/>
          <p:nvPr>
            <p:ph type="title"/>
          </p:nvPr>
        </p:nvSpPr>
        <p:spPr>
          <a:xfrm>
            <a:off x="713225" y="539500"/>
            <a:ext cx="7575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CUSTOM_2_1_1_1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7"/>
          <p:cNvSpPr/>
          <p:nvPr/>
        </p:nvSpPr>
        <p:spPr>
          <a:xfrm>
            <a:off x="-1862350" y="1637941"/>
            <a:ext cx="3366720" cy="4386682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7"/>
          <p:cNvSpPr txBox="1"/>
          <p:nvPr>
            <p:ph idx="1" type="subTitle"/>
          </p:nvPr>
        </p:nvSpPr>
        <p:spPr>
          <a:xfrm>
            <a:off x="2116800" y="195505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" name="Google Shape;34;p57"/>
          <p:cNvSpPr txBox="1"/>
          <p:nvPr>
            <p:ph type="title"/>
          </p:nvPr>
        </p:nvSpPr>
        <p:spPr>
          <a:xfrm>
            <a:off x="2116800" y="1477213"/>
            <a:ext cx="175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5" name="Google Shape;35;p57"/>
          <p:cNvSpPr/>
          <p:nvPr/>
        </p:nvSpPr>
        <p:spPr>
          <a:xfrm rot="10800000">
            <a:off x="7006726" y="-509090"/>
            <a:ext cx="2379124" cy="3099890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7"/>
          <p:cNvSpPr txBox="1"/>
          <p:nvPr>
            <p:ph idx="2" type="title"/>
          </p:nvPr>
        </p:nvSpPr>
        <p:spPr>
          <a:xfrm>
            <a:off x="1095925" y="1281163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57"/>
          <p:cNvSpPr txBox="1"/>
          <p:nvPr>
            <p:ph idx="3" type="title"/>
          </p:nvPr>
        </p:nvSpPr>
        <p:spPr>
          <a:xfrm>
            <a:off x="713225" y="539500"/>
            <a:ext cx="5103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38" name="Google Shape;38;p57"/>
          <p:cNvSpPr txBox="1"/>
          <p:nvPr>
            <p:ph idx="4" type="subTitle"/>
          </p:nvPr>
        </p:nvSpPr>
        <p:spPr>
          <a:xfrm>
            <a:off x="5638425" y="195505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" name="Google Shape;39;p57"/>
          <p:cNvSpPr txBox="1"/>
          <p:nvPr>
            <p:ph idx="5" type="title"/>
          </p:nvPr>
        </p:nvSpPr>
        <p:spPr>
          <a:xfrm>
            <a:off x="5638425" y="1477213"/>
            <a:ext cx="175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0" name="Google Shape;40;p57"/>
          <p:cNvSpPr txBox="1"/>
          <p:nvPr>
            <p:ph idx="6" type="title"/>
          </p:nvPr>
        </p:nvSpPr>
        <p:spPr>
          <a:xfrm>
            <a:off x="4617550" y="1281163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57"/>
          <p:cNvSpPr txBox="1"/>
          <p:nvPr>
            <p:ph idx="7" type="subTitle"/>
          </p:nvPr>
        </p:nvSpPr>
        <p:spPr>
          <a:xfrm>
            <a:off x="2116800" y="388160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" name="Google Shape;42;p57"/>
          <p:cNvSpPr txBox="1"/>
          <p:nvPr>
            <p:ph idx="8" type="title"/>
          </p:nvPr>
        </p:nvSpPr>
        <p:spPr>
          <a:xfrm>
            <a:off x="2116800" y="3403763"/>
            <a:ext cx="175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3" name="Google Shape;43;p57"/>
          <p:cNvSpPr txBox="1"/>
          <p:nvPr>
            <p:ph idx="9" type="title"/>
          </p:nvPr>
        </p:nvSpPr>
        <p:spPr>
          <a:xfrm>
            <a:off x="1095925" y="3211138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4" name="Google Shape;44;p57"/>
          <p:cNvSpPr txBox="1"/>
          <p:nvPr>
            <p:ph idx="13" type="subTitle"/>
          </p:nvPr>
        </p:nvSpPr>
        <p:spPr>
          <a:xfrm>
            <a:off x="5638425" y="388160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57"/>
          <p:cNvSpPr txBox="1"/>
          <p:nvPr>
            <p:ph idx="14" type="title"/>
          </p:nvPr>
        </p:nvSpPr>
        <p:spPr>
          <a:xfrm>
            <a:off x="5638425" y="3403763"/>
            <a:ext cx="175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57"/>
          <p:cNvSpPr txBox="1"/>
          <p:nvPr>
            <p:ph idx="15" type="title"/>
          </p:nvPr>
        </p:nvSpPr>
        <p:spPr>
          <a:xfrm>
            <a:off x="4617550" y="3211138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2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/>
          <p:nvPr/>
        </p:nvSpPr>
        <p:spPr>
          <a:xfrm rot="-5400000">
            <a:off x="7034045" y="-1332862"/>
            <a:ext cx="1116717" cy="3301608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58"/>
          <p:cNvSpPr/>
          <p:nvPr/>
        </p:nvSpPr>
        <p:spPr>
          <a:xfrm rot="5400000">
            <a:off x="1001270" y="3181988"/>
            <a:ext cx="1116717" cy="3301608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8"/>
          <p:cNvSpPr txBox="1"/>
          <p:nvPr>
            <p:ph type="title"/>
          </p:nvPr>
        </p:nvSpPr>
        <p:spPr>
          <a:xfrm>
            <a:off x="713225" y="539500"/>
            <a:ext cx="47943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1" name="Google Shape;51;p58"/>
          <p:cNvSpPr txBox="1"/>
          <p:nvPr>
            <p:ph idx="1" type="subTitle"/>
          </p:nvPr>
        </p:nvSpPr>
        <p:spPr>
          <a:xfrm>
            <a:off x="3483700" y="3276600"/>
            <a:ext cx="21252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58"/>
          <p:cNvSpPr txBox="1"/>
          <p:nvPr>
            <p:ph idx="2" type="title"/>
          </p:nvPr>
        </p:nvSpPr>
        <p:spPr>
          <a:xfrm>
            <a:off x="3892750" y="2803800"/>
            <a:ext cx="130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58"/>
          <p:cNvSpPr txBox="1"/>
          <p:nvPr>
            <p:ph idx="3" type="subTitle"/>
          </p:nvPr>
        </p:nvSpPr>
        <p:spPr>
          <a:xfrm>
            <a:off x="6279875" y="3276600"/>
            <a:ext cx="21252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58"/>
          <p:cNvSpPr txBox="1"/>
          <p:nvPr>
            <p:ph idx="4" type="title"/>
          </p:nvPr>
        </p:nvSpPr>
        <p:spPr>
          <a:xfrm>
            <a:off x="6688925" y="2803800"/>
            <a:ext cx="130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5" name="Google Shape;55;p58"/>
          <p:cNvSpPr txBox="1"/>
          <p:nvPr>
            <p:ph idx="5" type="subTitle"/>
          </p:nvPr>
        </p:nvSpPr>
        <p:spPr>
          <a:xfrm>
            <a:off x="713225" y="3276600"/>
            <a:ext cx="21252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58"/>
          <p:cNvSpPr txBox="1"/>
          <p:nvPr>
            <p:ph idx="6" type="title"/>
          </p:nvPr>
        </p:nvSpPr>
        <p:spPr>
          <a:xfrm>
            <a:off x="1122275" y="2803800"/>
            <a:ext cx="1307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9"/>
          <p:cNvSpPr/>
          <p:nvPr/>
        </p:nvSpPr>
        <p:spPr>
          <a:xfrm flipH="1" rot="10800000">
            <a:off x="4648196" y="3316894"/>
            <a:ext cx="4526068" cy="2411061"/>
          </a:xfrm>
          <a:custGeom>
            <a:rect b="b" l="l" r="r" t="t"/>
            <a:pathLst>
              <a:path extrusionOk="0" h="31688" w="59487">
                <a:moveTo>
                  <a:pt x="59390" y="1"/>
                </a:moveTo>
                <a:lnTo>
                  <a:pt x="1963" y="194"/>
                </a:lnTo>
                <a:lnTo>
                  <a:pt x="1888" y="209"/>
                </a:lnTo>
                <a:lnTo>
                  <a:pt x="1866" y="335"/>
                </a:lnTo>
                <a:lnTo>
                  <a:pt x="1755" y="603"/>
                </a:lnTo>
                <a:lnTo>
                  <a:pt x="1524" y="1011"/>
                </a:lnTo>
                <a:lnTo>
                  <a:pt x="1398" y="1242"/>
                </a:lnTo>
                <a:lnTo>
                  <a:pt x="1190" y="1636"/>
                </a:lnTo>
                <a:lnTo>
                  <a:pt x="848" y="2446"/>
                </a:lnTo>
                <a:lnTo>
                  <a:pt x="558" y="3279"/>
                </a:lnTo>
                <a:lnTo>
                  <a:pt x="335" y="4126"/>
                </a:lnTo>
                <a:lnTo>
                  <a:pt x="171" y="4981"/>
                </a:lnTo>
                <a:lnTo>
                  <a:pt x="60" y="5850"/>
                </a:lnTo>
                <a:lnTo>
                  <a:pt x="8" y="6727"/>
                </a:lnTo>
                <a:lnTo>
                  <a:pt x="0" y="7612"/>
                </a:lnTo>
                <a:lnTo>
                  <a:pt x="38" y="8496"/>
                </a:lnTo>
                <a:lnTo>
                  <a:pt x="127" y="9381"/>
                </a:lnTo>
                <a:lnTo>
                  <a:pt x="253" y="10258"/>
                </a:lnTo>
                <a:lnTo>
                  <a:pt x="417" y="11135"/>
                </a:lnTo>
                <a:lnTo>
                  <a:pt x="625" y="11997"/>
                </a:lnTo>
                <a:lnTo>
                  <a:pt x="863" y="12845"/>
                </a:lnTo>
                <a:lnTo>
                  <a:pt x="1279" y="14093"/>
                </a:lnTo>
                <a:lnTo>
                  <a:pt x="1599" y="14896"/>
                </a:lnTo>
                <a:lnTo>
                  <a:pt x="1911" y="15647"/>
                </a:lnTo>
                <a:lnTo>
                  <a:pt x="2609" y="17119"/>
                </a:lnTo>
                <a:lnTo>
                  <a:pt x="3412" y="18538"/>
                </a:lnTo>
                <a:lnTo>
                  <a:pt x="4089" y="19549"/>
                </a:lnTo>
                <a:lnTo>
                  <a:pt x="4572" y="20189"/>
                </a:lnTo>
                <a:lnTo>
                  <a:pt x="5085" y="20805"/>
                </a:lnTo>
                <a:lnTo>
                  <a:pt x="5627" y="21393"/>
                </a:lnTo>
                <a:lnTo>
                  <a:pt x="6207" y="21943"/>
                </a:lnTo>
                <a:lnTo>
                  <a:pt x="6817" y="22456"/>
                </a:lnTo>
                <a:lnTo>
                  <a:pt x="7463" y="22931"/>
                </a:lnTo>
                <a:lnTo>
                  <a:pt x="8147" y="23362"/>
                </a:lnTo>
                <a:lnTo>
                  <a:pt x="8868" y="23749"/>
                </a:lnTo>
                <a:lnTo>
                  <a:pt x="9626" y="24083"/>
                </a:lnTo>
                <a:lnTo>
                  <a:pt x="10020" y="24225"/>
                </a:lnTo>
                <a:lnTo>
                  <a:pt x="10384" y="24351"/>
                </a:lnTo>
                <a:lnTo>
                  <a:pt x="11098" y="24552"/>
                </a:lnTo>
                <a:lnTo>
                  <a:pt x="11797" y="24693"/>
                </a:lnTo>
                <a:lnTo>
                  <a:pt x="12473" y="24782"/>
                </a:lnTo>
                <a:lnTo>
                  <a:pt x="13135" y="24827"/>
                </a:lnTo>
                <a:lnTo>
                  <a:pt x="13789" y="24827"/>
                </a:lnTo>
                <a:lnTo>
                  <a:pt x="14428" y="24782"/>
                </a:lnTo>
                <a:lnTo>
                  <a:pt x="15067" y="24708"/>
                </a:lnTo>
                <a:lnTo>
                  <a:pt x="16011" y="24529"/>
                </a:lnTo>
                <a:lnTo>
                  <a:pt x="17282" y="24195"/>
                </a:lnTo>
                <a:lnTo>
                  <a:pt x="19215" y="23571"/>
                </a:lnTo>
                <a:lnTo>
                  <a:pt x="20575" y="23102"/>
                </a:lnTo>
                <a:lnTo>
                  <a:pt x="21110" y="22931"/>
                </a:lnTo>
                <a:lnTo>
                  <a:pt x="22225" y="22649"/>
                </a:lnTo>
                <a:lnTo>
                  <a:pt x="23355" y="22478"/>
                </a:lnTo>
                <a:lnTo>
                  <a:pt x="24485" y="22418"/>
                </a:lnTo>
                <a:lnTo>
                  <a:pt x="25332" y="22470"/>
                </a:lnTo>
                <a:lnTo>
                  <a:pt x="25882" y="22545"/>
                </a:lnTo>
                <a:lnTo>
                  <a:pt x="26432" y="22656"/>
                </a:lnTo>
                <a:lnTo>
                  <a:pt x="26967" y="22812"/>
                </a:lnTo>
                <a:lnTo>
                  <a:pt x="27488" y="23006"/>
                </a:lnTo>
                <a:lnTo>
                  <a:pt x="28000" y="23243"/>
                </a:lnTo>
                <a:lnTo>
                  <a:pt x="28491" y="23526"/>
                </a:lnTo>
                <a:lnTo>
                  <a:pt x="28967" y="23860"/>
                </a:lnTo>
                <a:lnTo>
                  <a:pt x="29197" y="24046"/>
                </a:lnTo>
                <a:lnTo>
                  <a:pt x="29688" y="24477"/>
                </a:lnTo>
                <a:lnTo>
                  <a:pt x="30595" y="25406"/>
                </a:lnTo>
                <a:lnTo>
                  <a:pt x="31464" y="26380"/>
                </a:lnTo>
                <a:lnTo>
                  <a:pt x="32341" y="27346"/>
                </a:lnTo>
                <a:lnTo>
                  <a:pt x="32802" y="27807"/>
                </a:lnTo>
                <a:lnTo>
                  <a:pt x="33226" y="28209"/>
                </a:lnTo>
                <a:lnTo>
                  <a:pt x="34118" y="28959"/>
                </a:lnTo>
                <a:lnTo>
                  <a:pt x="35062" y="29636"/>
                </a:lnTo>
                <a:lnTo>
                  <a:pt x="36050" y="30230"/>
                </a:lnTo>
                <a:lnTo>
                  <a:pt x="37083" y="30728"/>
                </a:lnTo>
                <a:lnTo>
                  <a:pt x="38161" y="31137"/>
                </a:lnTo>
                <a:lnTo>
                  <a:pt x="39276" y="31442"/>
                </a:lnTo>
                <a:lnTo>
                  <a:pt x="40421" y="31628"/>
                </a:lnTo>
                <a:lnTo>
                  <a:pt x="41016" y="31672"/>
                </a:lnTo>
                <a:lnTo>
                  <a:pt x="41432" y="31687"/>
                </a:lnTo>
                <a:lnTo>
                  <a:pt x="42279" y="31665"/>
                </a:lnTo>
                <a:lnTo>
                  <a:pt x="43119" y="31554"/>
                </a:lnTo>
                <a:lnTo>
                  <a:pt x="43937" y="31353"/>
                </a:lnTo>
                <a:lnTo>
                  <a:pt x="44331" y="31212"/>
                </a:lnTo>
                <a:lnTo>
                  <a:pt x="44725" y="31048"/>
                </a:lnTo>
                <a:lnTo>
                  <a:pt x="45505" y="30639"/>
                </a:lnTo>
                <a:lnTo>
                  <a:pt x="46263" y="30171"/>
                </a:lnTo>
                <a:lnTo>
                  <a:pt x="47014" y="29643"/>
                </a:lnTo>
                <a:lnTo>
                  <a:pt x="48114" y="28796"/>
                </a:lnTo>
                <a:lnTo>
                  <a:pt x="49541" y="27659"/>
                </a:lnTo>
                <a:lnTo>
                  <a:pt x="50232" y="27146"/>
                </a:lnTo>
                <a:lnTo>
                  <a:pt x="50775" y="26744"/>
                </a:lnTo>
                <a:lnTo>
                  <a:pt x="51912" y="25823"/>
                </a:lnTo>
                <a:lnTo>
                  <a:pt x="52804" y="25139"/>
                </a:lnTo>
                <a:lnTo>
                  <a:pt x="53414" y="24723"/>
                </a:lnTo>
                <a:lnTo>
                  <a:pt x="54038" y="24366"/>
                </a:lnTo>
                <a:lnTo>
                  <a:pt x="54670" y="24083"/>
                </a:lnTo>
                <a:lnTo>
                  <a:pt x="54997" y="23979"/>
                </a:lnTo>
                <a:lnTo>
                  <a:pt x="55302" y="23898"/>
                </a:lnTo>
                <a:lnTo>
                  <a:pt x="55911" y="23771"/>
                </a:lnTo>
                <a:lnTo>
                  <a:pt x="56536" y="23689"/>
                </a:lnTo>
                <a:lnTo>
                  <a:pt x="57160" y="23645"/>
                </a:lnTo>
                <a:lnTo>
                  <a:pt x="57472" y="23645"/>
                </a:lnTo>
                <a:lnTo>
                  <a:pt x="58022" y="23637"/>
                </a:lnTo>
                <a:lnTo>
                  <a:pt x="58580" y="23645"/>
                </a:lnTo>
                <a:lnTo>
                  <a:pt x="58803" y="23630"/>
                </a:lnTo>
                <a:lnTo>
                  <a:pt x="59174" y="23623"/>
                </a:lnTo>
                <a:lnTo>
                  <a:pt x="59397" y="23675"/>
                </a:lnTo>
                <a:lnTo>
                  <a:pt x="59486" y="23741"/>
                </a:lnTo>
                <a:lnTo>
                  <a:pt x="59390" y="194"/>
                </a:lnTo>
                <a:lnTo>
                  <a:pt x="59375" y="172"/>
                </a:lnTo>
                <a:lnTo>
                  <a:pt x="59405" y="23"/>
                </a:lnTo>
                <a:lnTo>
                  <a:pt x="59390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59"/>
          <p:cNvSpPr/>
          <p:nvPr/>
        </p:nvSpPr>
        <p:spPr>
          <a:xfrm flipH="1" rot="5400000">
            <a:off x="1043264" y="-1310686"/>
            <a:ext cx="1047088" cy="3305284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407BFF">
              <a:alpha val="4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59"/>
          <p:cNvSpPr txBox="1"/>
          <p:nvPr>
            <p:ph type="title"/>
          </p:nvPr>
        </p:nvSpPr>
        <p:spPr>
          <a:xfrm>
            <a:off x="5924750" y="1352425"/>
            <a:ext cx="24951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59"/>
          <p:cNvSpPr txBox="1"/>
          <p:nvPr>
            <p:ph idx="2" type="title"/>
          </p:nvPr>
        </p:nvSpPr>
        <p:spPr>
          <a:xfrm>
            <a:off x="5924750" y="539425"/>
            <a:ext cx="24951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2" name="Google Shape;62;p59"/>
          <p:cNvSpPr txBox="1"/>
          <p:nvPr>
            <p:ph idx="1" type="subTitle"/>
          </p:nvPr>
        </p:nvSpPr>
        <p:spPr>
          <a:xfrm>
            <a:off x="5924750" y="2004325"/>
            <a:ext cx="2495100" cy="15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0"/>
          <p:cNvSpPr/>
          <p:nvPr/>
        </p:nvSpPr>
        <p:spPr>
          <a:xfrm flipH="1">
            <a:off x="4572000" y="-162213"/>
            <a:ext cx="4875340" cy="1403422"/>
          </a:xfrm>
          <a:custGeom>
            <a:rect b="b" l="l" r="r" t="t"/>
            <a:pathLst>
              <a:path extrusionOk="0" h="18367" w="63805">
                <a:moveTo>
                  <a:pt x="0" y="0"/>
                </a:moveTo>
                <a:lnTo>
                  <a:pt x="7" y="22"/>
                </a:lnTo>
                <a:lnTo>
                  <a:pt x="97" y="164"/>
                </a:lnTo>
                <a:lnTo>
                  <a:pt x="97" y="186"/>
                </a:lnTo>
                <a:lnTo>
                  <a:pt x="67" y="201"/>
                </a:lnTo>
                <a:lnTo>
                  <a:pt x="22" y="320"/>
                </a:lnTo>
                <a:lnTo>
                  <a:pt x="7" y="676"/>
                </a:lnTo>
                <a:lnTo>
                  <a:pt x="74" y="1910"/>
                </a:lnTo>
                <a:lnTo>
                  <a:pt x="312" y="4036"/>
                </a:lnTo>
                <a:lnTo>
                  <a:pt x="550" y="5761"/>
                </a:lnTo>
                <a:lnTo>
                  <a:pt x="602" y="6088"/>
                </a:lnTo>
                <a:lnTo>
                  <a:pt x="758" y="6749"/>
                </a:lnTo>
                <a:lnTo>
                  <a:pt x="1152" y="8065"/>
                </a:lnTo>
                <a:lnTo>
                  <a:pt x="1628" y="9358"/>
                </a:lnTo>
                <a:lnTo>
                  <a:pt x="2208" y="10599"/>
                </a:lnTo>
                <a:lnTo>
                  <a:pt x="2877" y="11789"/>
                </a:lnTo>
                <a:lnTo>
                  <a:pt x="3642" y="12911"/>
                </a:lnTo>
                <a:lnTo>
                  <a:pt x="4497" y="13944"/>
                </a:lnTo>
                <a:lnTo>
                  <a:pt x="5211" y="14650"/>
                </a:lnTo>
                <a:lnTo>
                  <a:pt x="5709" y="15096"/>
                </a:lnTo>
                <a:lnTo>
                  <a:pt x="5969" y="15304"/>
                </a:lnTo>
                <a:lnTo>
                  <a:pt x="6251" y="15520"/>
                </a:lnTo>
                <a:lnTo>
                  <a:pt x="6846" y="15921"/>
                </a:lnTo>
                <a:lnTo>
                  <a:pt x="7470" y="16286"/>
                </a:lnTo>
                <a:lnTo>
                  <a:pt x="8117" y="16613"/>
                </a:lnTo>
                <a:lnTo>
                  <a:pt x="8778" y="16895"/>
                </a:lnTo>
                <a:lnTo>
                  <a:pt x="9455" y="17140"/>
                </a:lnTo>
                <a:lnTo>
                  <a:pt x="10153" y="17349"/>
                </a:lnTo>
                <a:lnTo>
                  <a:pt x="10860" y="17520"/>
                </a:lnTo>
                <a:lnTo>
                  <a:pt x="11573" y="17646"/>
                </a:lnTo>
                <a:lnTo>
                  <a:pt x="12294" y="17735"/>
                </a:lnTo>
                <a:lnTo>
                  <a:pt x="13015" y="17787"/>
                </a:lnTo>
                <a:lnTo>
                  <a:pt x="13736" y="17795"/>
                </a:lnTo>
                <a:lnTo>
                  <a:pt x="14450" y="17772"/>
                </a:lnTo>
                <a:lnTo>
                  <a:pt x="15163" y="17705"/>
                </a:lnTo>
                <a:lnTo>
                  <a:pt x="15869" y="17594"/>
                </a:lnTo>
                <a:lnTo>
                  <a:pt x="16553" y="17453"/>
                </a:lnTo>
                <a:lnTo>
                  <a:pt x="16895" y="17363"/>
                </a:lnTo>
                <a:lnTo>
                  <a:pt x="17505" y="17185"/>
                </a:lnTo>
                <a:lnTo>
                  <a:pt x="18694" y="16732"/>
                </a:lnTo>
                <a:lnTo>
                  <a:pt x="19831" y="16159"/>
                </a:lnTo>
                <a:lnTo>
                  <a:pt x="20909" y="15483"/>
                </a:lnTo>
                <a:lnTo>
                  <a:pt x="21422" y="15096"/>
                </a:lnTo>
                <a:lnTo>
                  <a:pt x="21704" y="14873"/>
                </a:lnTo>
                <a:lnTo>
                  <a:pt x="22247" y="14390"/>
                </a:lnTo>
                <a:lnTo>
                  <a:pt x="23020" y="13625"/>
                </a:lnTo>
                <a:lnTo>
                  <a:pt x="24477" y="11989"/>
                </a:lnTo>
                <a:lnTo>
                  <a:pt x="25465" y="10926"/>
                </a:lnTo>
                <a:lnTo>
                  <a:pt x="25748" y="10644"/>
                </a:lnTo>
                <a:lnTo>
                  <a:pt x="26320" y="10131"/>
                </a:lnTo>
                <a:lnTo>
                  <a:pt x="26922" y="9670"/>
                </a:lnTo>
                <a:lnTo>
                  <a:pt x="27547" y="9261"/>
                </a:lnTo>
                <a:lnTo>
                  <a:pt x="28193" y="8905"/>
                </a:lnTo>
                <a:lnTo>
                  <a:pt x="28870" y="8607"/>
                </a:lnTo>
                <a:lnTo>
                  <a:pt x="29583" y="8377"/>
                </a:lnTo>
                <a:lnTo>
                  <a:pt x="30319" y="8213"/>
                </a:lnTo>
                <a:lnTo>
                  <a:pt x="30698" y="8161"/>
                </a:lnTo>
                <a:lnTo>
                  <a:pt x="31062" y="8117"/>
                </a:lnTo>
                <a:lnTo>
                  <a:pt x="31783" y="8117"/>
                </a:lnTo>
                <a:lnTo>
                  <a:pt x="32504" y="8199"/>
                </a:lnTo>
                <a:lnTo>
                  <a:pt x="33196" y="8377"/>
                </a:lnTo>
                <a:lnTo>
                  <a:pt x="33857" y="8652"/>
                </a:lnTo>
                <a:lnTo>
                  <a:pt x="34452" y="9031"/>
                </a:lnTo>
                <a:lnTo>
                  <a:pt x="34846" y="9380"/>
                </a:lnTo>
                <a:lnTo>
                  <a:pt x="35091" y="9641"/>
                </a:lnTo>
                <a:lnTo>
                  <a:pt x="35299" y="9938"/>
                </a:lnTo>
                <a:lnTo>
                  <a:pt x="35492" y="10250"/>
                </a:lnTo>
                <a:lnTo>
                  <a:pt x="35574" y="10421"/>
                </a:lnTo>
                <a:lnTo>
                  <a:pt x="35663" y="10629"/>
                </a:lnTo>
                <a:lnTo>
                  <a:pt x="35805" y="11045"/>
                </a:lnTo>
                <a:lnTo>
                  <a:pt x="35961" y="11677"/>
                </a:lnTo>
                <a:lnTo>
                  <a:pt x="36117" y="12978"/>
                </a:lnTo>
                <a:lnTo>
                  <a:pt x="36236" y="14271"/>
                </a:lnTo>
                <a:lnTo>
                  <a:pt x="36399" y="15104"/>
                </a:lnTo>
                <a:lnTo>
                  <a:pt x="36607" y="15698"/>
                </a:lnTo>
                <a:lnTo>
                  <a:pt x="36793" y="16085"/>
                </a:lnTo>
                <a:lnTo>
                  <a:pt x="37038" y="16457"/>
                </a:lnTo>
                <a:lnTo>
                  <a:pt x="37336" y="16806"/>
                </a:lnTo>
                <a:lnTo>
                  <a:pt x="37514" y="16977"/>
                </a:lnTo>
                <a:lnTo>
                  <a:pt x="37752" y="17192"/>
                </a:lnTo>
                <a:lnTo>
                  <a:pt x="38287" y="17557"/>
                </a:lnTo>
                <a:lnTo>
                  <a:pt x="38867" y="17854"/>
                </a:lnTo>
                <a:lnTo>
                  <a:pt x="39476" y="18084"/>
                </a:lnTo>
                <a:lnTo>
                  <a:pt x="40116" y="18248"/>
                </a:lnTo>
                <a:lnTo>
                  <a:pt x="40770" y="18345"/>
                </a:lnTo>
                <a:lnTo>
                  <a:pt x="41424" y="18367"/>
                </a:lnTo>
                <a:lnTo>
                  <a:pt x="42063" y="18322"/>
                </a:lnTo>
                <a:lnTo>
                  <a:pt x="42375" y="18270"/>
                </a:lnTo>
                <a:lnTo>
                  <a:pt x="42673" y="18211"/>
                </a:lnTo>
                <a:lnTo>
                  <a:pt x="43252" y="18040"/>
                </a:lnTo>
                <a:lnTo>
                  <a:pt x="43825" y="17817"/>
                </a:lnTo>
                <a:lnTo>
                  <a:pt x="44375" y="17527"/>
                </a:lnTo>
                <a:lnTo>
                  <a:pt x="44880" y="17185"/>
                </a:lnTo>
                <a:lnTo>
                  <a:pt x="45348" y="16784"/>
                </a:lnTo>
                <a:lnTo>
                  <a:pt x="45750" y="16330"/>
                </a:lnTo>
                <a:lnTo>
                  <a:pt x="46077" y="15825"/>
                </a:lnTo>
                <a:lnTo>
                  <a:pt x="46211" y="15557"/>
                </a:lnTo>
                <a:lnTo>
                  <a:pt x="46315" y="15312"/>
                </a:lnTo>
                <a:lnTo>
                  <a:pt x="46478" y="14799"/>
                </a:lnTo>
                <a:lnTo>
                  <a:pt x="46590" y="14279"/>
                </a:lnTo>
                <a:lnTo>
                  <a:pt x="46649" y="13744"/>
                </a:lnTo>
                <a:lnTo>
                  <a:pt x="46657" y="13201"/>
                </a:lnTo>
                <a:lnTo>
                  <a:pt x="46612" y="12666"/>
                </a:lnTo>
                <a:lnTo>
                  <a:pt x="46515" y="12138"/>
                </a:lnTo>
                <a:lnTo>
                  <a:pt x="46374" y="11618"/>
                </a:lnTo>
                <a:lnTo>
                  <a:pt x="46285" y="11365"/>
                </a:lnTo>
                <a:lnTo>
                  <a:pt x="46196" y="11142"/>
                </a:lnTo>
                <a:lnTo>
                  <a:pt x="45980" y="10703"/>
                </a:lnTo>
                <a:lnTo>
                  <a:pt x="45601" y="10057"/>
                </a:lnTo>
                <a:lnTo>
                  <a:pt x="45222" y="9403"/>
                </a:lnTo>
                <a:lnTo>
                  <a:pt x="44999" y="8964"/>
                </a:lnTo>
                <a:lnTo>
                  <a:pt x="44821" y="8503"/>
                </a:lnTo>
                <a:lnTo>
                  <a:pt x="44709" y="8035"/>
                </a:lnTo>
                <a:lnTo>
                  <a:pt x="44679" y="7782"/>
                </a:lnTo>
                <a:lnTo>
                  <a:pt x="44672" y="7567"/>
                </a:lnTo>
                <a:lnTo>
                  <a:pt x="44687" y="7136"/>
                </a:lnTo>
                <a:lnTo>
                  <a:pt x="44754" y="6712"/>
                </a:lnTo>
                <a:lnTo>
                  <a:pt x="44865" y="6296"/>
                </a:lnTo>
                <a:lnTo>
                  <a:pt x="45029" y="5902"/>
                </a:lnTo>
                <a:lnTo>
                  <a:pt x="45230" y="5538"/>
                </a:lnTo>
                <a:lnTo>
                  <a:pt x="45475" y="5196"/>
                </a:lnTo>
                <a:lnTo>
                  <a:pt x="45772" y="4891"/>
                </a:lnTo>
                <a:lnTo>
                  <a:pt x="45928" y="4757"/>
                </a:lnTo>
                <a:lnTo>
                  <a:pt x="46218" y="4542"/>
                </a:lnTo>
                <a:lnTo>
                  <a:pt x="46842" y="4215"/>
                </a:lnTo>
                <a:lnTo>
                  <a:pt x="47519" y="3992"/>
                </a:lnTo>
                <a:lnTo>
                  <a:pt x="48210" y="3873"/>
                </a:lnTo>
                <a:lnTo>
                  <a:pt x="48567" y="3843"/>
                </a:lnTo>
                <a:lnTo>
                  <a:pt x="48835" y="3835"/>
                </a:lnTo>
                <a:lnTo>
                  <a:pt x="49362" y="3850"/>
                </a:lnTo>
                <a:lnTo>
                  <a:pt x="50143" y="3947"/>
                </a:lnTo>
                <a:lnTo>
                  <a:pt x="51154" y="4185"/>
                </a:lnTo>
                <a:lnTo>
                  <a:pt x="52150" y="4519"/>
                </a:lnTo>
                <a:lnTo>
                  <a:pt x="53621" y="5084"/>
                </a:lnTo>
                <a:lnTo>
                  <a:pt x="55108" y="5612"/>
                </a:lnTo>
                <a:lnTo>
                  <a:pt x="56134" y="5872"/>
                </a:lnTo>
                <a:lnTo>
                  <a:pt x="56661" y="5954"/>
                </a:lnTo>
                <a:lnTo>
                  <a:pt x="57078" y="5998"/>
                </a:lnTo>
                <a:lnTo>
                  <a:pt x="57903" y="6021"/>
                </a:lnTo>
                <a:lnTo>
                  <a:pt x="58720" y="5954"/>
                </a:lnTo>
                <a:lnTo>
                  <a:pt x="59508" y="5798"/>
                </a:lnTo>
                <a:lnTo>
                  <a:pt x="60274" y="5538"/>
                </a:lnTo>
                <a:lnTo>
                  <a:pt x="60995" y="5181"/>
                </a:lnTo>
                <a:lnTo>
                  <a:pt x="61664" y="4705"/>
                </a:lnTo>
                <a:lnTo>
                  <a:pt x="62273" y="4125"/>
                </a:lnTo>
                <a:lnTo>
                  <a:pt x="62548" y="3783"/>
                </a:lnTo>
                <a:lnTo>
                  <a:pt x="62697" y="3583"/>
                </a:lnTo>
                <a:lnTo>
                  <a:pt x="62935" y="3159"/>
                </a:lnTo>
                <a:lnTo>
                  <a:pt x="63210" y="2490"/>
                </a:lnTo>
                <a:lnTo>
                  <a:pt x="63366" y="2014"/>
                </a:lnTo>
                <a:lnTo>
                  <a:pt x="63440" y="1791"/>
                </a:lnTo>
                <a:lnTo>
                  <a:pt x="63589" y="1420"/>
                </a:lnTo>
                <a:lnTo>
                  <a:pt x="63723" y="1212"/>
                </a:lnTo>
                <a:lnTo>
                  <a:pt x="63804" y="1137"/>
                </a:lnTo>
                <a:lnTo>
                  <a:pt x="0" y="0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0"/>
          <p:cNvSpPr txBox="1"/>
          <p:nvPr>
            <p:ph type="title"/>
          </p:nvPr>
        </p:nvSpPr>
        <p:spPr>
          <a:xfrm>
            <a:off x="713225" y="539500"/>
            <a:ext cx="39132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60"/>
          <p:cNvSpPr txBox="1"/>
          <p:nvPr>
            <p:ph idx="1" type="subTitle"/>
          </p:nvPr>
        </p:nvSpPr>
        <p:spPr>
          <a:xfrm>
            <a:off x="2020500" y="3282875"/>
            <a:ext cx="24972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60"/>
          <p:cNvSpPr txBox="1"/>
          <p:nvPr>
            <p:ph idx="2" type="title"/>
          </p:nvPr>
        </p:nvSpPr>
        <p:spPr>
          <a:xfrm>
            <a:off x="2020500" y="2810075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8" name="Google Shape;68;p60"/>
          <p:cNvSpPr txBox="1"/>
          <p:nvPr>
            <p:ph idx="3" type="subTitle"/>
          </p:nvPr>
        </p:nvSpPr>
        <p:spPr>
          <a:xfrm>
            <a:off x="4626275" y="3282875"/>
            <a:ext cx="2497200" cy="15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9" name="Google Shape;69;p60"/>
          <p:cNvSpPr txBox="1"/>
          <p:nvPr>
            <p:ph idx="4" type="title"/>
          </p:nvPr>
        </p:nvSpPr>
        <p:spPr>
          <a:xfrm>
            <a:off x="4626275" y="2810075"/>
            <a:ext cx="24972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6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60"/>
          <p:cNvSpPr/>
          <p:nvPr/>
        </p:nvSpPr>
        <p:spPr>
          <a:xfrm flipH="1" rot="5400000">
            <a:off x="-154675" y="2162302"/>
            <a:ext cx="2726413" cy="3552392"/>
          </a:xfrm>
          <a:custGeom>
            <a:rect b="b" l="l" r="r" t="t"/>
            <a:pathLst>
              <a:path extrusionOk="0" h="31710" w="24337">
                <a:moveTo>
                  <a:pt x="157" y="1"/>
                </a:moveTo>
                <a:lnTo>
                  <a:pt x="1" y="31702"/>
                </a:lnTo>
                <a:lnTo>
                  <a:pt x="20902" y="31702"/>
                </a:lnTo>
                <a:lnTo>
                  <a:pt x="21199" y="31710"/>
                </a:lnTo>
                <a:lnTo>
                  <a:pt x="21653" y="31702"/>
                </a:lnTo>
                <a:lnTo>
                  <a:pt x="21935" y="31613"/>
                </a:lnTo>
                <a:lnTo>
                  <a:pt x="22062" y="31524"/>
                </a:lnTo>
                <a:lnTo>
                  <a:pt x="22180" y="31412"/>
                </a:lnTo>
                <a:lnTo>
                  <a:pt x="22307" y="31293"/>
                </a:lnTo>
                <a:lnTo>
                  <a:pt x="22522" y="31174"/>
                </a:lnTo>
                <a:lnTo>
                  <a:pt x="22753" y="31085"/>
                </a:lnTo>
                <a:lnTo>
                  <a:pt x="22976" y="30974"/>
                </a:lnTo>
                <a:lnTo>
                  <a:pt x="23333" y="30662"/>
                </a:lnTo>
                <a:lnTo>
                  <a:pt x="23615" y="30275"/>
                </a:lnTo>
                <a:lnTo>
                  <a:pt x="23823" y="29822"/>
                </a:lnTo>
                <a:lnTo>
                  <a:pt x="23979" y="29339"/>
                </a:lnTo>
                <a:lnTo>
                  <a:pt x="24091" y="28833"/>
                </a:lnTo>
                <a:lnTo>
                  <a:pt x="24202" y="28082"/>
                </a:lnTo>
                <a:lnTo>
                  <a:pt x="24254" y="27636"/>
                </a:lnTo>
                <a:lnTo>
                  <a:pt x="24306" y="27094"/>
                </a:lnTo>
                <a:lnTo>
                  <a:pt x="24336" y="25986"/>
                </a:lnTo>
                <a:lnTo>
                  <a:pt x="24262" y="25161"/>
                </a:lnTo>
                <a:lnTo>
                  <a:pt x="24173" y="24619"/>
                </a:lnTo>
                <a:lnTo>
                  <a:pt x="24031" y="24083"/>
                </a:lnTo>
                <a:lnTo>
                  <a:pt x="23838" y="23571"/>
                </a:lnTo>
                <a:lnTo>
                  <a:pt x="23719" y="23318"/>
                </a:lnTo>
                <a:lnTo>
                  <a:pt x="23578" y="23035"/>
                </a:lnTo>
                <a:lnTo>
                  <a:pt x="23243" y="22530"/>
                </a:lnTo>
                <a:lnTo>
                  <a:pt x="22857" y="22077"/>
                </a:lnTo>
                <a:lnTo>
                  <a:pt x="22426" y="21675"/>
                </a:lnTo>
                <a:lnTo>
                  <a:pt x="21958" y="21326"/>
                </a:lnTo>
                <a:lnTo>
                  <a:pt x="21452" y="21014"/>
                </a:lnTo>
                <a:lnTo>
                  <a:pt x="20924" y="20746"/>
                </a:lnTo>
                <a:lnTo>
                  <a:pt x="20367" y="20508"/>
                </a:lnTo>
                <a:lnTo>
                  <a:pt x="20077" y="20397"/>
                </a:lnTo>
                <a:lnTo>
                  <a:pt x="19601" y="20241"/>
                </a:lnTo>
                <a:lnTo>
                  <a:pt x="18635" y="19973"/>
                </a:lnTo>
                <a:lnTo>
                  <a:pt x="17929" y="19743"/>
                </a:lnTo>
                <a:lnTo>
                  <a:pt x="17475" y="19549"/>
                </a:lnTo>
                <a:lnTo>
                  <a:pt x="17044" y="19304"/>
                </a:lnTo>
                <a:lnTo>
                  <a:pt x="16650" y="18992"/>
                </a:lnTo>
                <a:lnTo>
                  <a:pt x="16472" y="18806"/>
                </a:lnTo>
                <a:lnTo>
                  <a:pt x="16331" y="18643"/>
                </a:lnTo>
                <a:lnTo>
                  <a:pt x="16100" y="18301"/>
                </a:lnTo>
                <a:lnTo>
                  <a:pt x="15922" y="17929"/>
                </a:lnTo>
                <a:lnTo>
                  <a:pt x="15781" y="17535"/>
                </a:lnTo>
                <a:lnTo>
                  <a:pt x="15632" y="16918"/>
                </a:lnTo>
                <a:lnTo>
                  <a:pt x="15513" y="16048"/>
                </a:lnTo>
                <a:lnTo>
                  <a:pt x="15409" y="15179"/>
                </a:lnTo>
                <a:lnTo>
                  <a:pt x="15268" y="14331"/>
                </a:lnTo>
                <a:lnTo>
                  <a:pt x="15089" y="13729"/>
                </a:lnTo>
                <a:lnTo>
                  <a:pt x="14926" y="13350"/>
                </a:lnTo>
                <a:lnTo>
                  <a:pt x="14718" y="13001"/>
                </a:lnTo>
                <a:lnTo>
                  <a:pt x="14450" y="12681"/>
                </a:lnTo>
                <a:lnTo>
                  <a:pt x="14294" y="12533"/>
                </a:lnTo>
                <a:lnTo>
                  <a:pt x="14168" y="12436"/>
                </a:lnTo>
                <a:lnTo>
                  <a:pt x="13900" y="12265"/>
                </a:lnTo>
                <a:lnTo>
                  <a:pt x="13610" y="12146"/>
                </a:lnTo>
                <a:lnTo>
                  <a:pt x="13306" y="12064"/>
                </a:lnTo>
                <a:lnTo>
                  <a:pt x="12993" y="12020"/>
                </a:lnTo>
                <a:lnTo>
                  <a:pt x="12666" y="12020"/>
                </a:lnTo>
                <a:lnTo>
                  <a:pt x="12347" y="12049"/>
                </a:lnTo>
                <a:lnTo>
                  <a:pt x="12035" y="12124"/>
                </a:lnTo>
                <a:lnTo>
                  <a:pt x="11886" y="12168"/>
                </a:lnTo>
                <a:lnTo>
                  <a:pt x="11641" y="12258"/>
                </a:lnTo>
                <a:lnTo>
                  <a:pt x="11187" y="12495"/>
                </a:lnTo>
                <a:lnTo>
                  <a:pt x="10563" y="12934"/>
                </a:lnTo>
                <a:lnTo>
                  <a:pt x="9790" y="13596"/>
                </a:lnTo>
                <a:lnTo>
                  <a:pt x="9188" y="14064"/>
                </a:lnTo>
                <a:lnTo>
                  <a:pt x="8757" y="14331"/>
                </a:lnTo>
                <a:lnTo>
                  <a:pt x="8526" y="14443"/>
                </a:lnTo>
                <a:lnTo>
                  <a:pt x="8363" y="14510"/>
                </a:lnTo>
                <a:lnTo>
                  <a:pt x="8043" y="14606"/>
                </a:lnTo>
                <a:lnTo>
                  <a:pt x="7738" y="14651"/>
                </a:lnTo>
                <a:lnTo>
                  <a:pt x="7441" y="14651"/>
                </a:lnTo>
                <a:lnTo>
                  <a:pt x="7158" y="14614"/>
                </a:lnTo>
                <a:lnTo>
                  <a:pt x="6891" y="14540"/>
                </a:lnTo>
                <a:lnTo>
                  <a:pt x="6646" y="14428"/>
                </a:lnTo>
                <a:lnTo>
                  <a:pt x="6415" y="14279"/>
                </a:lnTo>
                <a:lnTo>
                  <a:pt x="6207" y="14101"/>
                </a:lnTo>
                <a:lnTo>
                  <a:pt x="6014" y="13893"/>
                </a:lnTo>
                <a:lnTo>
                  <a:pt x="5776" y="13544"/>
                </a:lnTo>
                <a:lnTo>
                  <a:pt x="5546" y="12993"/>
                </a:lnTo>
                <a:lnTo>
                  <a:pt x="5434" y="12377"/>
                </a:lnTo>
                <a:lnTo>
                  <a:pt x="5434" y="12049"/>
                </a:lnTo>
                <a:lnTo>
                  <a:pt x="5441" y="11841"/>
                </a:lnTo>
                <a:lnTo>
                  <a:pt x="5494" y="11433"/>
                </a:lnTo>
                <a:lnTo>
                  <a:pt x="5642" y="10830"/>
                </a:lnTo>
                <a:lnTo>
                  <a:pt x="5939" y="10050"/>
                </a:lnTo>
                <a:lnTo>
                  <a:pt x="6304" y="9292"/>
                </a:lnTo>
                <a:lnTo>
                  <a:pt x="6504" y="8920"/>
                </a:lnTo>
                <a:lnTo>
                  <a:pt x="6683" y="8586"/>
                </a:lnTo>
                <a:lnTo>
                  <a:pt x="7025" y="7887"/>
                </a:lnTo>
                <a:lnTo>
                  <a:pt x="7337" y="7151"/>
                </a:lnTo>
                <a:lnTo>
                  <a:pt x="7597" y="6393"/>
                </a:lnTo>
                <a:lnTo>
                  <a:pt x="7790" y="5620"/>
                </a:lnTo>
                <a:lnTo>
                  <a:pt x="7902" y="4840"/>
                </a:lnTo>
                <a:lnTo>
                  <a:pt x="7917" y="4059"/>
                </a:lnTo>
                <a:lnTo>
                  <a:pt x="7805" y="3286"/>
                </a:lnTo>
                <a:lnTo>
                  <a:pt x="7694" y="2900"/>
                </a:lnTo>
                <a:lnTo>
                  <a:pt x="7612" y="2677"/>
                </a:lnTo>
                <a:lnTo>
                  <a:pt x="7411" y="2253"/>
                </a:lnTo>
                <a:lnTo>
                  <a:pt x="7158" y="1881"/>
                </a:lnTo>
                <a:lnTo>
                  <a:pt x="6861" y="1547"/>
                </a:lnTo>
                <a:lnTo>
                  <a:pt x="6527" y="1257"/>
                </a:lnTo>
                <a:lnTo>
                  <a:pt x="6148" y="1019"/>
                </a:lnTo>
                <a:lnTo>
                  <a:pt x="5739" y="826"/>
                </a:lnTo>
                <a:lnTo>
                  <a:pt x="5293" y="684"/>
                </a:lnTo>
                <a:lnTo>
                  <a:pt x="5062" y="640"/>
                </a:lnTo>
                <a:lnTo>
                  <a:pt x="4572" y="558"/>
                </a:lnTo>
                <a:lnTo>
                  <a:pt x="3583" y="484"/>
                </a:lnTo>
                <a:lnTo>
                  <a:pt x="2587" y="454"/>
                </a:lnTo>
                <a:lnTo>
                  <a:pt x="1591" y="395"/>
                </a:lnTo>
                <a:lnTo>
                  <a:pt x="1101" y="335"/>
                </a:lnTo>
                <a:lnTo>
                  <a:pt x="878" y="313"/>
                </a:lnTo>
                <a:lnTo>
                  <a:pt x="417" y="224"/>
                </a:lnTo>
                <a:lnTo>
                  <a:pt x="238" y="134"/>
                </a:lnTo>
                <a:lnTo>
                  <a:pt x="172" y="53"/>
                </a:lnTo>
                <a:lnTo>
                  <a:pt x="157" y="1"/>
                </a:lnTo>
                <a:close/>
              </a:path>
            </a:pathLst>
          </a:custGeom>
          <a:solidFill>
            <a:srgbClr val="407BFF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b="1" i="0" sz="28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layfair Display"/>
              <a:buNone/>
              <a:defRPr b="1" i="0" sz="24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51"/>
          <p:cNvSpPr txBox="1"/>
          <p:nvPr>
            <p:ph idx="1" type="body"/>
          </p:nvPr>
        </p:nvSpPr>
        <p:spPr>
          <a:xfrm>
            <a:off x="311700" y="1152475"/>
            <a:ext cx="85206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towardsdatascience.com/decision-tree-classifier-explained-in-real-life-picking-a-vacation-destination-6226b2b60575" TargetMode="External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hyperlink" Target="https://towardsdatascience.com/understanding-adaboost-for-decision-tree-ff8f07d2851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hyperlink" Target="https://scikit-learn.org/stable/modules/cross_validation.html" TargetMode="External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annalsofrscb.ro/index.php/journal/article/view/281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"/>
          <p:cNvSpPr txBox="1"/>
          <p:nvPr>
            <p:ph type="title"/>
          </p:nvPr>
        </p:nvSpPr>
        <p:spPr>
          <a:xfrm>
            <a:off x="86600" y="594425"/>
            <a:ext cx="4776000" cy="40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0" lang="en" sz="2900"/>
              <a:t>Loan Approval Prediction</a:t>
            </a:r>
            <a:endParaRPr b="0" sz="2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4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Team 6 - Titans 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Jennifer Nghi Nguyen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Ayush Wattal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Mohini Patil</a:t>
            </a:r>
            <a:endParaRPr sz="15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5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 Ritu Bhamrah</a:t>
            </a:r>
            <a:endParaRPr b="0"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sz="4400"/>
          </a:p>
        </p:txBody>
      </p:sp>
      <p:grpSp>
        <p:nvGrpSpPr>
          <p:cNvPr id="226" name="Google Shape;226;p1"/>
          <p:cNvGrpSpPr/>
          <p:nvPr/>
        </p:nvGrpSpPr>
        <p:grpSpPr>
          <a:xfrm>
            <a:off x="4862467" y="750066"/>
            <a:ext cx="3814302" cy="3643369"/>
            <a:chOff x="239750" y="1085950"/>
            <a:chExt cx="1548075" cy="1478700"/>
          </a:xfrm>
        </p:grpSpPr>
        <p:sp>
          <p:nvSpPr>
            <p:cNvPr id="227" name="Google Shape;227;p1"/>
            <p:cNvSpPr/>
            <p:nvPr/>
          </p:nvSpPr>
          <p:spPr>
            <a:xfrm>
              <a:off x="269850" y="1085950"/>
              <a:ext cx="1501300" cy="1320650"/>
            </a:xfrm>
            <a:custGeom>
              <a:rect b="b" l="l" r="r" t="t"/>
              <a:pathLst>
                <a:path extrusionOk="0" h="52826" w="60052">
                  <a:moveTo>
                    <a:pt x="15471" y="0"/>
                  </a:moveTo>
                  <a:lnTo>
                    <a:pt x="14437" y="40"/>
                  </a:lnTo>
                  <a:lnTo>
                    <a:pt x="13390" y="158"/>
                  </a:lnTo>
                  <a:lnTo>
                    <a:pt x="12330" y="354"/>
                  </a:lnTo>
                  <a:lnTo>
                    <a:pt x="11244" y="629"/>
                  </a:lnTo>
                  <a:lnTo>
                    <a:pt x="10131" y="995"/>
                  </a:lnTo>
                  <a:lnTo>
                    <a:pt x="9006" y="1453"/>
                  </a:lnTo>
                  <a:lnTo>
                    <a:pt x="7841" y="2003"/>
                  </a:lnTo>
                  <a:lnTo>
                    <a:pt x="6650" y="2671"/>
                  </a:lnTo>
                  <a:lnTo>
                    <a:pt x="6048" y="3050"/>
                  </a:lnTo>
                  <a:lnTo>
                    <a:pt x="5445" y="3456"/>
                  </a:lnTo>
                  <a:lnTo>
                    <a:pt x="4333" y="4424"/>
                  </a:lnTo>
                  <a:lnTo>
                    <a:pt x="3351" y="5576"/>
                  </a:lnTo>
                  <a:lnTo>
                    <a:pt x="2487" y="6911"/>
                  </a:lnTo>
                  <a:lnTo>
                    <a:pt x="1754" y="8390"/>
                  </a:lnTo>
                  <a:lnTo>
                    <a:pt x="1152" y="10026"/>
                  </a:lnTo>
                  <a:lnTo>
                    <a:pt x="668" y="11767"/>
                  </a:lnTo>
                  <a:lnTo>
                    <a:pt x="315" y="13639"/>
                  </a:lnTo>
                  <a:lnTo>
                    <a:pt x="92" y="15602"/>
                  </a:lnTo>
                  <a:lnTo>
                    <a:pt x="1" y="17644"/>
                  </a:lnTo>
                  <a:lnTo>
                    <a:pt x="40" y="19751"/>
                  </a:lnTo>
                  <a:lnTo>
                    <a:pt x="223" y="21898"/>
                  </a:lnTo>
                  <a:lnTo>
                    <a:pt x="537" y="24097"/>
                  </a:lnTo>
                  <a:lnTo>
                    <a:pt x="995" y="26322"/>
                  </a:lnTo>
                  <a:lnTo>
                    <a:pt x="1584" y="28534"/>
                  </a:lnTo>
                  <a:lnTo>
                    <a:pt x="2330" y="30759"/>
                  </a:lnTo>
                  <a:lnTo>
                    <a:pt x="3207" y="32944"/>
                  </a:lnTo>
                  <a:lnTo>
                    <a:pt x="4228" y="35091"/>
                  </a:lnTo>
                  <a:lnTo>
                    <a:pt x="5406" y="37198"/>
                  </a:lnTo>
                  <a:lnTo>
                    <a:pt x="6715" y="39227"/>
                  </a:lnTo>
                  <a:lnTo>
                    <a:pt x="8181" y="41177"/>
                  </a:lnTo>
                  <a:lnTo>
                    <a:pt x="9804" y="43023"/>
                  </a:lnTo>
                  <a:lnTo>
                    <a:pt x="11571" y="44763"/>
                  </a:lnTo>
                  <a:lnTo>
                    <a:pt x="13508" y="46360"/>
                  </a:lnTo>
                  <a:lnTo>
                    <a:pt x="15576" y="47826"/>
                  </a:lnTo>
                  <a:lnTo>
                    <a:pt x="17814" y="49135"/>
                  </a:lnTo>
                  <a:lnTo>
                    <a:pt x="20222" y="50274"/>
                  </a:lnTo>
                  <a:lnTo>
                    <a:pt x="22775" y="51216"/>
                  </a:lnTo>
                  <a:lnTo>
                    <a:pt x="24803" y="51779"/>
                  </a:lnTo>
                  <a:lnTo>
                    <a:pt x="26204" y="52106"/>
                  </a:lnTo>
                  <a:lnTo>
                    <a:pt x="27644" y="52368"/>
                  </a:lnTo>
                  <a:lnTo>
                    <a:pt x="29123" y="52564"/>
                  </a:lnTo>
                  <a:lnTo>
                    <a:pt x="30654" y="52708"/>
                  </a:lnTo>
                  <a:lnTo>
                    <a:pt x="32212" y="52800"/>
                  </a:lnTo>
                  <a:lnTo>
                    <a:pt x="33821" y="52826"/>
                  </a:lnTo>
                  <a:lnTo>
                    <a:pt x="35471" y="52774"/>
                  </a:lnTo>
                  <a:lnTo>
                    <a:pt x="36308" y="52734"/>
                  </a:lnTo>
                  <a:lnTo>
                    <a:pt x="36413" y="52734"/>
                  </a:lnTo>
                  <a:lnTo>
                    <a:pt x="37499" y="52695"/>
                  </a:lnTo>
                  <a:lnTo>
                    <a:pt x="38939" y="52525"/>
                  </a:lnTo>
                  <a:lnTo>
                    <a:pt x="40117" y="52315"/>
                  </a:lnTo>
                  <a:lnTo>
                    <a:pt x="41439" y="51988"/>
                  </a:lnTo>
                  <a:lnTo>
                    <a:pt x="42905" y="51517"/>
                  </a:lnTo>
                  <a:lnTo>
                    <a:pt x="44476" y="50902"/>
                  </a:lnTo>
                  <a:lnTo>
                    <a:pt x="46138" y="50104"/>
                  </a:lnTo>
                  <a:lnTo>
                    <a:pt x="47839" y="49096"/>
                  </a:lnTo>
                  <a:lnTo>
                    <a:pt x="49580" y="47878"/>
                  </a:lnTo>
                  <a:lnTo>
                    <a:pt x="51334" y="46399"/>
                  </a:lnTo>
                  <a:lnTo>
                    <a:pt x="53062" y="44646"/>
                  </a:lnTo>
                  <a:lnTo>
                    <a:pt x="54318" y="43140"/>
                  </a:lnTo>
                  <a:lnTo>
                    <a:pt x="55143" y="42041"/>
                  </a:lnTo>
                  <a:lnTo>
                    <a:pt x="55941" y="40863"/>
                  </a:lnTo>
                  <a:lnTo>
                    <a:pt x="56727" y="39593"/>
                  </a:lnTo>
                  <a:lnTo>
                    <a:pt x="57106" y="38926"/>
                  </a:lnTo>
                  <a:lnTo>
                    <a:pt x="57473" y="38258"/>
                  </a:lnTo>
                  <a:lnTo>
                    <a:pt x="58127" y="36910"/>
                  </a:lnTo>
                  <a:lnTo>
                    <a:pt x="58690" y="35575"/>
                  </a:lnTo>
                  <a:lnTo>
                    <a:pt x="59148" y="34253"/>
                  </a:lnTo>
                  <a:lnTo>
                    <a:pt x="59501" y="32944"/>
                  </a:lnTo>
                  <a:lnTo>
                    <a:pt x="59776" y="31649"/>
                  </a:lnTo>
                  <a:lnTo>
                    <a:pt x="59959" y="30379"/>
                  </a:lnTo>
                  <a:lnTo>
                    <a:pt x="60051" y="29109"/>
                  </a:lnTo>
                  <a:lnTo>
                    <a:pt x="60051" y="27866"/>
                  </a:lnTo>
                  <a:lnTo>
                    <a:pt x="59972" y="26649"/>
                  </a:lnTo>
                  <a:lnTo>
                    <a:pt x="59815" y="25458"/>
                  </a:lnTo>
                  <a:lnTo>
                    <a:pt x="59580" y="24280"/>
                  </a:lnTo>
                  <a:lnTo>
                    <a:pt x="59266" y="23128"/>
                  </a:lnTo>
                  <a:lnTo>
                    <a:pt x="58873" y="22015"/>
                  </a:lnTo>
                  <a:lnTo>
                    <a:pt x="58415" y="20929"/>
                  </a:lnTo>
                  <a:lnTo>
                    <a:pt x="57878" y="19869"/>
                  </a:lnTo>
                  <a:lnTo>
                    <a:pt x="57276" y="18848"/>
                  </a:lnTo>
                  <a:lnTo>
                    <a:pt x="56622" y="17853"/>
                  </a:lnTo>
                  <a:lnTo>
                    <a:pt x="55889" y="16898"/>
                  </a:lnTo>
                  <a:lnTo>
                    <a:pt x="55104" y="15982"/>
                  </a:lnTo>
                  <a:lnTo>
                    <a:pt x="54253" y="15105"/>
                  </a:lnTo>
                  <a:lnTo>
                    <a:pt x="53350" y="14267"/>
                  </a:lnTo>
                  <a:lnTo>
                    <a:pt x="52394" y="13482"/>
                  </a:lnTo>
                  <a:lnTo>
                    <a:pt x="51386" y="12736"/>
                  </a:lnTo>
                  <a:lnTo>
                    <a:pt x="50326" y="12029"/>
                  </a:lnTo>
                  <a:lnTo>
                    <a:pt x="49227" y="11374"/>
                  </a:lnTo>
                  <a:lnTo>
                    <a:pt x="48075" y="10772"/>
                  </a:lnTo>
                  <a:lnTo>
                    <a:pt x="46884" y="10223"/>
                  </a:lnTo>
                  <a:lnTo>
                    <a:pt x="45640" y="9725"/>
                  </a:lnTo>
                  <a:lnTo>
                    <a:pt x="44371" y="9280"/>
                  </a:lnTo>
                  <a:lnTo>
                    <a:pt x="43062" y="8901"/>
                  </a:lnTo>
                  <a:lnTo>
                    <a:pt x="41727" y="8573"/>
                  </a:lnTo>
                  <a:lnTo>
                    <a:pt x="41033" y="8430"/>
                  </a:lnTo>
                  <a:lnTo>
                    <a:pt x="39685" y="8142"/>
                  </a:lnTo>
                  <a:lnTo>
                    <a:pt x="37094" y="7448"/>
                  </a:lnTo>
                  <a:lnTo>
                    <a:pt x="34659" y="6623"/>
                  </a:lnTo>
                  <a:lnTo>
                    <a:pt x="32342" y="5707"/>
                  </a:lnTo>
                  <a:lnTo>
                    <a:pt x="29044" y="4254"/>
                  </a:lnTo>
                  <a:lnTo>
                    <a:pt x="25942" y="2841"/>
                  </a:lnTo>
                  <a:lnTo>
                    <a:pt x="23940" y="1977"/>
                  </a:lnTo>
                  <a:lnTo>
                    <a:pt x="21950" y="1218"/>
                  </a:lnTo>
                  <a:lnTo>
                    <a:pt x="19974" y="603"/>
                  </a:lnTo>
                  <a:lnTo>
                    <a:pt x="17997" y="184"/>
                  </a:lnTo>
                  <a:lnTo>
                    <a:pt x="16492" y="27"/>
                  </a:lnTo>
                  <a:lnTo>
                    <a:pt x="15471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269850" y="1085950"/>
              <a:ext cx="1501300" cy="1320650"/>
            </a:xfrm>
            <a:custGeom>
              <a:rect b="b" l="l" r="r" t="t"/>
              <a:pathLst>
                <a:path extrusionOk="0" h="52826" w="60052">
                  <a:moveTo>
                    <a:pt x="15471" y="0"/>
                  </a:moveTo>
                  <a:lnTo>
                    <a:pt x="14437" y="40"/>
                  </a:lnTo>
                  <a:lnTo>
                    <a:pt x="13390" y="158"/>
                  </a:lnTo>
                  <a:lnTo>
                    <a:pt x="12330" y="354"/>
                  </a:lnTo>
                  <a:lnTo>
                    <a:pt x="11244" y="629"/>
                  </a:lnTo>
                  <a:lnTo>
                    <a:pt x="10131" y="995"/>
                  </a:lnTo>
                  <a:lnTo>
                    <a:pt x="9006" y="1453"/>
                  </a:lnTo>
                  <a:lnTo>
                    <a:pt x="7841" y="2003"/>
                  </a:lnTo>
                  <a:lnTo>
                    <a:pt x="6650" y="2671"/>
                  </a:lnTo>
                  <a:lnTo>
                    <a:pt x="6048" y="3050"/>
                  </a:lnTo>
                  <a:lnTo>
                    <a:pt x="5445" y="3456"/>
                  </a:lnTo>
                  <a:lnTo>
                    <a:pt x="4333" y="4424"/>
                  </a:lnTo>
                  <a:lnTo>
                    <a:pt x="3351" y="5576"/>
                  </a:lnTo>
                  <a:lnTo>
                    <a:pt x="2487" y="6911"/>
                  </a:lnTo>
                  <a:lnTo>
                    <a:pt x="1754" y="8390"/>
                  </a:lnTo>
                  <a:lnTo>
                    <a:pt x="1152" y="10026"/>
                  </a:lnTo>
                  <a:lnTo>
                    <a:pt x="668" y="11767"/>
                  </a:lnTo>
                  <a:lnTo>
                    <a:pt x="315" y="13639"/>
                  </a:lnTo>
                  <a:lnTo>
                    <a:pt x="92" y="15602"/>
                  </a:lnTo>
                  <a:lnTo>
                    <a:pt x="1" y="17644"/>
                  </a:lnTo>
                  <a:lnTo>
                    <a:pt x="40" y="19751"/>
                  </a:lnTo>
                  <a:lnTo>
                    <a:pt x="223" y="21898"/>
                  </a:lnTo>
                  <a:lnTo>
                    <a:pt x="537" y="24097"/>
                  </a:lnTo>
                  <a:lnTo>
                    <a:pt x="995" y="26322"/>
                  </a:lnTo>
                  <a:lnTo>
                    <a:pt x="1584" y="28534"/>
                  </a:lnTo>
                  <a:lnTo>
                    <a:pt x="2330" y="30759"/>
                  </a:lnTo>
                  <a:lnTo>
                    <a:pt x="3207" y="32944"/>
                  </a:lnTo>
                  <a:lnTo>
                    <a:pt x="4228" y="35091"/>
                  </a:lnTo>
                  <a:lnTo>
                    <a:pt x="5406" y="37198"/>
                  </a:lnTo>
                  <a:lnTo>
                    <a:pt x="6715" y="39227"/>
                  </a:lnTo>
                  <a:lnTo>
                    <a:pt x="8181" y="41177"/>
                  </a:lnTo>
                  <a:lnTo>
                    <a:pt x="9804" y="43023"/>
                  </a:lnTo>
                  <a:lnTo>
                    <a:pt x="11571" y="44763"/>
                  </a:lnTo>
                  <a:lnTo>
                    <a:pt x="13508" y="46360"/>
                  </a:lnTo>
                  <a:lnTo>
                    <a:pt x="15576" y="47826"/>
                  </a:lnTo>
                  <a:lnTo>
                    <a:pt x="17814" y="49135"/>
                  </a:lnTo>
                  <a:lnTo>
                    <a:pt x="20222" y="50274"/>
                  </a:lnTo>
                  <a:lnTo>
                    <a:pt x="22775" y="51216"/>
                  </a:lnTo>
                  <a:lnTo>
                    <a:pt x="24803" y="51779"/>
                  </a:lnTo>
                  <a:lnTo>
                    <a:pt x="26204" y="52106"/>
                  </a:lnTo>
                  <a:lnTo>
                    <a:pt x="27644" y="52368"/>
                  </a:lnTo>
                  <a:lnTo>
                    <a:pt x="29123" y="52564"/>
                  </a:lnTo>
                  <a:lnTo>
                    <a:pt x="30654" y="52708"/>
                  </a:lnTo>
                  <a:lnTo>
                    <a:pt x="32212" y="52800"/>
                  </a:lnTo>
                  <a:lnTo>
                    <a:pt x="33821" y="52826"/>
                  </a:lnTo>
                  <a:lnTo>
                    <a:pt x="35471" y="52774"/>
                  </a:lnTo>
                  <a:lnTo>
                    <a:pt x="36308" y="52734"/>
                  </a:lnTo>
                  <a:lnTo>
                    <a:pt x="36413" y="52734"/>
                  </a:lnTo>
                  <a:lnTo>
                    <a:pt x="37499" y="52695"/>
                  </a:lnTo>
                  <a:lnTo>
                    <a:pt x="38939" y="52525"/>
                  </a:lnTo>
                  <a:lnTo>
                    <a:pt x="40117" y="52315"/>
                  </a:lnTo>
                  <a:lnTo>
                    <a:pt x="41439" y="51988"/>
                  </a:lnTo>
                  <a:lnTo>
                    <a:pt x="42905" y="51517"/>
                  </a:lnTo>
                  <a:lnTo>
                    <a:pt x="44476" y="50902"/>
                  </a:lnTo>
                  <a:lnTo>
                    <a:pt x="46138" y="50104"/>
                  </a:lnTo>
                  <a:lnTo>
                    <a:pt x="47839" y="49096"/>
                  </a:lnTo>
                  <a:lnTo>
                    <a:pt x="49580" y="47878"/>
                  </a:lnTo>
                  <a:lnTo>
                    <a:pt x="51334" y="46399"/>
                  </a:lnTo>
                  <a:lnTo>
                    <a:pt x="53062" y="44646"/>
                  </a:lnTo>
                  <a:lnTo>
                    <a:pt x="54318" y="43140"/>
                  </a:lnTo>
                  <a:lnTo>
                    <a:pt x="55143" y="42041"/>
                  </a:lnTo>
                  <a:lnTo>
                    <a:pt x="55941" y="40863"/>
                  </a:lnTo>
                  <a:lnTo>
                    <a:pt x="56727" y="39593"/>
                  </a:lnTo>
                  <a:lnTo>
                    <a:pt x="57106" y="38926"/>
                  </a:lnTo>
                  <a:lnTo>
                    <a:pt x="57473" y="38258"/>
                  </a:lnTo>
                  <a:lnTo>
                    <a:pt x="58127" y="36910"/>
                  </a:lnTo>
                  <a:lnTo>
                    <a:pt x="58690" y="35575"/>
                  </a:lnTo>
                  <a:lnTo>
                    <a:pt x="59148" y="34253"/>
                  </a:lnTo>
                  <a:lnTo>
                    <a:pt x="59501" y="32944"/>
                  </a:lnTo>
                  <a:lnTo>
                    <a:pt x="59776" y="31649"/>
                  </a:lnTo>
                  <a:lnTo>
                    <a:pt x="59959" y="30379"/>
                  </a:lnTo>
                  <a:lnTo>
                    <a:pt x="60051" y="29109"/>
                  </a:lnTo>
                  <a:lnTo>
                    <a:pt x="60051" y="27866"/>
                  </a:lnTo>
                  <a:lnTo>
                    <a:pt x="59972" y="26649"/>
                  </a:lnTo>
                  <a:lnTo>
                    <a:pt x="59815" y="25458"/>
                  </a:lnTo>
                  <a:lnTo>
                    <a:pt x="59580" y="24280"/>
                  </a:lnTo>
                  <a:lnTo>
                    <a:pt x="59266" y="23128"/>
                  </a:lnTo>
                  <a:lnTo>
                    <a:pt x="58873" y="22015"/>
                  </a:lnTo>
                  <a:lnTo>
                    <a:pt x="58415" y="20929"/>
                  </a:lnTo>
                  <a:lnTo>
                    <a:pt x="57878" y="19869"/>
                  </a:lnTo>
                  <a:lnTo>
                    <a:pt x="57276" y="18848"/>
                  </a:lnTo>
                  <a:lnTo>
                    <a:pt x="56622" y="17853"/>
                  </a:lnTo>
                  <a:lnTo>
                    <a:pt x="55889" y="16898"/>
                  </a:lnTo>
                  <a:lnTo>
                    <a:pt x="55104" y="15982"/>
                  </a:lnTo>
                  <a:lnTo>
                    <a:pt x="54253" y="15105"/>
                  </a:lnTo>
                  <a:lnTo>
                    <a:pt x="53350" y="14267"/>
                  </a:lnTo>
                  <a:lnTo>
                    <a:pt x="52394" y="13482"/>
                  </a:lnTo>
                  <a:lnTo>
                    <a:pt x="51386" y="12736"/>
                  </a:lnTo>
                  <a:lnTo>
                    <a:pt x="50326" y="12029"/>
                  </a:lnTo>
                  <a:lnTo>
                    <a:pt x="49227" y="11374"/>
                  </a:lnTo>
                  <a:lnTo>
                    <a:pt x="48075" y="10772"/>
                  </a:lnTo>
                  <a:lnTo>
                    <a:pt x="46884" y="10223"/>
                  </a:lnTo>
                  <a:lnTo>
                    <a:pt x="45640" y="9725"/>
                  </a:lnTo>
                  <a:lnTo>
                    <a:pt x="44371" y="9280"/>
                  </a:lnTo>
                  <a:lnTo>
                    <a:pt x="43062" y="8901"/>
                  </a:lnTo>
                  <a:lnTo>
                    <a:pt x="41727" y="8573"/>
                  </a:lnTo>
                  <a:lnTo>
                    <a:pt x="41033" y="8430"/>
                  </a:lnTo>
                  <a:lnTo>
                    <a:pt x="39685" y="8142"/>
                  </a:lnTo>
                  <a:lnTo>
                    <a:pt x="37094" y="7448"/>
                  </a:lnTo>
                  <a:lnTo>
                    <a:pt x="34659" y="6623"/>
                  </a:lnTo>
                  <a:lnTo>
                    <a:pt x="32342" y="5707"/>
                  </a:lnTo>
                  <a:lnTo>
                    <a:pt x="29044" y="4254"/>
                  </a:lnTo>
                  <a:lnTo>
                    <a:pt x="25942" y="2841"/>
                  </a:lnTo>
                  <a:lnTo>
                    <a:pt x="23940" y="1977"/>
                  </a:lnTo>
                  <a:lnTo>
                    <a:pt x="21950" y="1218"/>
                  </a:lnTo>
                  <a:lnTo>
                    <a:pt x="19974" y="603"/>
                  </a:lnTo>
                  <a:lnTo>
                    <a:pt x="17997" y="184"/>
                  </a:lnTo>
                  <a:lnTo>
                    <a:pt x="16492" y="27"/>
                  </a:lnTo>
                  <a:lnTo>
                    <a:pt x="15471" y="0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253175" y="2469400"/>
              <a:ext cx="1534650" cy="95250"/>
            </a:xfrm>
            <a:custGeom>
              <a:rect b="b" l="l" r="r" t="t"/>
              <a:pathLst>
                <a:path extrusionOk="0" h="3810" w="61386">
                  <a:moveTo>
                    <a:pt x="30693" y="1"/>
                  </a:moveTo>
                  <a:lnTo>
                    <a:pt x="27538" y="14"/>
                  </a:lnTo>
                  <a:lnTo>
                    <a:pt x="21544" y="79"/>
                  </a:lnTo>
                  <a:lnTo>
                    <a:pt x="16047" y="223"/>
                  </a:lnTo>
                  <a:lnTo>
                    <a:pt x="11138" y="433"/>
                  </a:lnTo>
                  <a:lnTo>
                    <a:pt x="6976" y="695"/>
                  </a:lnTo>
                  <a:lnTo>
                    <a:pt x="3665" y="996"/>
                  </a:lnTo>
                  <a:lnTo>
                    <a:pt x="1859" y="1244"/>
                  </a:lnTo>
                  <a:lnTo>
                    <a:pt x="956" y="1428"/>
                  </a:lnTo>
                  <a:lnTo>
                    <a:pt x="340" y="1611"/>
                  </a:lnTo>
                  <a:lnTo>
                    <a:pt x="92" y="1755"/>
                  </a:lnTo>
                  <a:lnTo>
                    <a:pt x="13" y="1860"/>
                  </a:lnTo>
                  <a:lnTo>
                    <a:pt x="0" y="1899"/>
                  </a:lnTo>
                  <a:lnTo>
                    <a:pt x="13" y="1951"/>
                  </a:lnTo>
                  <a:lnTo>
                    <a:pt x="92" y="2056"/>
                  </a:lnTo>
                  <a:lnTo>
                    <a:pt x="340" y="2200"/>
                  </a:lnTo>
                  <a:lnTo>
                    <a:pt x="956" y="2383"/>
                  </a:lnTo>
                  <a:lnTo>
                    <a:pt x="1859" y="2553"/>
                  </a:lnTo>
                  <a:lnTo>
                    <a:pt x="3665" y="2815"/>
                  </a:lnTo>
                  <a:lnTo>
                    <a:pt x="6976" y="3116"/>
                  </a:lnTo>
                  <a:lnTo>
                    <a:pt x="11138" y="3378"/>
                  </a:lnTo>
                  <a:lnTo>
                    <a:pt x="16047" y="3574"/>
                  </a:lnTo>
                  <a:lnTo>
                    <a:pt x="21544" y="3718"/>
                  </a:lnTo>
                  <a:lnTo>
                    <a:pt x="27538" y="3797"/>
                  </a:lnTo>
                  <a:lnTo>
                    <a:pt x="30693" y="3810"/>
                  </a:lnTo>
                  <a:lnTo>
                    <a:pt x="33847" y="3797"/>
                  </a:lnTo>
                  <a:lnTo>
                    <a:pt x="39842" y="3718"/>
                  </a:lnTo>
                  <a:lnTo>
                    <a:pt x="45352" y="3574"/>
                  </a:lnTo>
                  <a:lnTo>
                    <a:pt x="50247" y="3378"/>
                  </a:lnTo>
                  <a:lnTo>
                    <a:pt x="54422" y="3116"/>
                  </a:lnTo>
                  <a:lnTo>
                    <a:pt x="57721" y="2815"/>
                  </a:lnTo>
                  <a:lnTo>
                    <a:pt x="59540" y="2553"/>
                  </a:lnTo>
                  <a:lnTo>
                    <a:pt x="60430" y="2383"/>
                  </a:lnTo>
                  <a:lnTo>
                    <a:pt x="61045" y="2200"/>
                  </a:lnTo>
                  <a:lnTo>
                    <a:pt x="61307" y="2056"/>
                  </a:lnTo>
                  <a:lnTo>
                    <a:pt x="61386" y="1951"/>
                  </a:lnTo>
                  <a:lnTo>
                    <a:pt x="61386" y="1899"/>
                  </a:lnTo>
                  <a:lnTo>
                    <a:pt x="61386" y="1860"/>
                  </a:lnTo>
                  <a:lnTo>
                    <a:pt x="61307" y="1755"/>
                  </a:lnTo>
                  <a:lnTo>
                    <a:pt x="61045" y="1611"/>
                  </a:lnTo>
                  <a:lnTo>
                    <a:pt x="60430" y="1428"/>
                  </a:lnTo>
                  <a:lnTo>
                    <a:pt x="59540" y="1244"/>
                  </a:lnTo>
                  <a:lnTo>
                    <a:pt x="57721" y="996"/>
                  </a:lnTo>
                  <a:lnTo>
                    <a:pt x="54422" y="695"/>
                  </a:lnTo>
                  <a:lnTo>
                    <a:pt x="50247" y="433"/>
                  </a:lnTo>
                  <a:lnTo>
                    <a:pt x="45352" y="223"/>
                  </a:lnTo>
                  <a:lnTo>
                    <a:pt x="39842" y="79"/>
                  </a:lnTo>
                  <a:lnTo>
                    <a:pt x="33847" y="14"/>
                  </a:lnTo>
                  <a:lnTo>
                    <a:pt x="30693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253175" y="2469400"/>
              <a:ext cx="1534650" cy="95250"/>
            </a:xfrm>
            <a:custGeom>
              <a:rect b="b" l="l" r="r" t="t"/>
              <a:pathLst>
                <a:path extrusionOk="0" h="3810" w="61386">
                  <a:moveTo>
                    <a:pt x="30693" y="1"/>
                  </a:moveTo>
                  <a:lnTo>
                    <a:pt x="27538" y="14"/>
                  </a:lnTo>
                  <a:lnTo>
                    <a:pt x="21544" y="79"/>
                  </a:lnTo>
                  <a:lnTo>
                    <a:pt x="16047" y="223"/>
                  </a:lnTo>
                  <a:lnTo>
                    <a:pt x="11138" y="433"/>
                  </a:lnTo>
                  <a:lnTo>
                    <a:pt x="6976" y="695"/>
                  </a:lnTo>
                  <a:lnTo>
                    <a:pt x="3665" y="996"/>
                  </a:lnTo>
                  <a:lnTo>
                    <a:pt x="1859" y="1244"/>
                  </a:lnTo>
                  <a:lnTo>
                    <a:pt x="956" y="1428"/>
                  </a:lnTo>
                  <a:lnTo>
                    <a:pt x="340" y="1611"/>
                  </a:lnTo>
                  <a:lnTo>
                    <a:pt x="92" y="1755"/>
                  </a:lnTo>
                  <a:lnTo>
                    <a:pt x="13" y="1860"/>
                  </a:lnTo>
                  <a:lnTo>
                    <a:pt x="0" y="1899"/>
                  </a:lnTo>
                  <a:lnTo>
                    <a:pt x="13" y="1951"/>
                  </a:lnTo>
                  <a:lnTo>
                    <a:pt x="92" y="2056"/>
                  </a:lnTo>
                  <a:lnTo>
                    <a:pt x="340" y="2200"/>
                  </a:lnTo>
                  <a:lnTo>
                    <a:pt x="956" y="2383"/>
                  </a:lnTo>
                  <a:lnTo>
                    <a:pt x="1859" y="2553"/>
                  </a:lnTo>
                  <a:lnTo>
                    <a:pt x="3665" y="2815"/>
                  </a:lnTo>
                  <a:lnTo>
                    <a:pt x="6976" y="3116"/>
                  </a:lnTo>
                  <a:lnTo>
                    <a:pt x="11138" y="3378"/>
                  </a:lnTo>
                  <a:lnTo>
                    <a:pt x="16047" y="3574"/>
                  </a:lnTo>
                  <a:lnTo>
                    <a:pt x="21544" y="3718"/>
                  </a:lnTo>
                  <a:lnTo>
                    <a:pt x="27538" y="3797"/>
                  </a:lnTo>
                  <a:lnTo>
                    <a:pt x="30693" y="3810"/>
                  </a:lnTo>
                  <a:lnTo>
                    <a:pt x="33847" y="3797"/>
                  </a:lnTo>
                  <a:lnTo>
                    <a:pt x="39842" y="3718"/>
                  </a:lnTo>
                  <a:lnTo>
                    <a:pt x="45352" y="3574"/>
                  </a:lnTo>
                  <a:lnTo>
                    <a:pt x="50247" y="3378"/>
                  </a:lnTo>
                  <a:lnTo>
                    <a:pt x="54422" y="3116"/>
                  </a:lnTo>
                  <a:lnTo>
                    <a:pt x="57721" y="2815"/>
                  </a:lnTo>
                  <a:lnTo>
                    <a:pt x="59540" y="2553"/>
                  </a:lnTo>
                  <a:lnTo>
                    <a:pt x="60430" y="2383"/>
                  </a:lnTo>
                  <a:lnTo>
                    <a:pt x="61045" y="2200"/>
                  </a:lnTo>
                  <a:lnTo>
                    <a:pt x="61307" y="2056"/>
                  </a:lnTo>
                  <a:lnTo>
                    <a:pt x="61386" y="1951"/>
                  </a:lnTo>
                  <a:lnTo>
                    <a:pt x="61386" y="1899"/>
                  </a:lnTo>
                  <a:lnTo>
                    <a:pt x="61386" y="1860"/>
                  </a:lnTo>
                  <a:lnTo>
                    <a:pt x="61307" y="1755"/>
                  </a:lnTo>
                  <a:lnTo>
                    <a:pt x="61045" y="1611"/>
                  </a:lnTo>
                  <a:lnTo>
                    <a:pt x="60430" y="1428"/>
                  </a:lnTo>
                  <a:lnTo>
                    <a:pt x="59540" y="1244"/>
                  </a:lnTo>
                  <a:lnTo>
                    <a:pt x="57721" y="996"/>
                  </a:lnTo>
                  <a:lnTo>
                    <a:pt x="54422" y="695"/>
                  </a:lnTo>
                  <a:lnTo>
                    <a:pt x="50247" y="433"/>
                  </a:lnTo>
                  <a:lnTo>
                    <a:pt x="45352" y="223"/>
                  </a:lnTo>
                  <a:lnTo>
                    <a:pt x="39842" y="79"/>
                  </a:lnTo>
                  <a:lnTo>
                    <a:pt x="33847" y="14"/>
                  </a:lnTo>
                  <a:lnTo>
                    <a:pt x="30693" y="1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1186375" y="1192625"/>
              <a:ext cx="184900" cy="184250"/>
            </a:xfrm>
            <a:custGeom>
              <a:rect b="b" l="l" r="r" t="t"/>
              <a:pathLst>
                <a:path extrusionOk="0" fill="none" h="7370" w="7396">
                  <a:moveTo>
                    <a:pt x="92" y="2854"/>
                  </a:moveTo>
                  <a:lnTo>
                    <a:pt x="1" y="3600"/>
                  </a:lnTo>
                  <a:lnTo>
                    <a:pt x="406" y="3744"/>
                  </a:lnTo>
                  <a:lnTo>
                    <a:pt x="433" y="4136"/>
                  </a:lnTo>
                  <a:lnTo>
                    <a:pt x="511" y="4503"/>
                  </a:lnTo>
                  <a:lnTo>
                    <a:pt x="158" y="4765"/>
                  </a:lnTo>
                  <a:lnTo>
                    <a:pt x="459" y="5458"/>
                  </a:lnTo>
                  <a:lnTo>
                    <a:pt x="891" y="5380"/>
                  </a:lnTo>
                  <a:lnTo>
                    <a:pt x="1100" y="5694"/>
                  </a:lnTo>
                  <a:lnTo>
                    <a:pt x="1362" y="5982"/>
                  </a:lnTo>
                  <a:lnTo>
                    <a:pt x="1179" y="6388"/>
                  </a:lnTo>
                  <a:lnTo>
                    <a:pt x="1781" y="6833"/>
                  </a:lnTo>
                  <a:lnTo>
                    <a:pt x="2108" y="6558"/>
                  </a:lnTo>
                  <a:lnTo>
                    <a:pt x="2448" y="6728"/>
                  </a:lnTo>
                  <a:lnTo>
                    <a:pt x="2815" y="6846"/>
                  </a:lnTo>
                  <a:lnTo>
                    <a:pt x="2867" y="7278"/>
                  </a:lnTo>
                  <a:lnTo>
                    <a:pt x="3613" y="7369"/>
                  </a:lnTo>
                  <a:lnTo>
                    <a:pt x="3757" y="6963"/>
                  </a:lnTo>
                  <a:lnTo>
                    <a:pt x="4137" y="6937"/>
                  </a:lnTo>
                  <a:lnTo>
                    <a:pt x="4516" y="6859"/>
                  </a:lnTo>
                  <a:lnTo>
                    <a:pt x="4778" y="7199"/>
                  </a:lnTo>
                  <a:lnTo>
                    <a:pt x="5472" y="6911"/>
                  </a:lnTo>
                  <a:lnTo>
                    <a:pt x="5393" y="6479"/>
                  </a:lnTo>
                  <a:lnTo>
                    <a:pt x="5707" y="6270"/>
                  </a:lnTo>
                  <a:lnTo>
                    <a:pt x="5995" y="6008"/>
                  </a:lnTo>
                  <a:lnTo>
                    <a:pt x="6414" y="6191"/>
                  </a:lnTo>
                  <a:lnTo>
                    <a:pt x="6859" y="5576"/>
                  </a:lnTo>
                  <a:lnTo>
                    <a:pt x="6584" y="5249"/>
                  </a:lnTo>
                  <a:lnTo>
                    <a:pt x="6754" y="4909"/>
                  </a:lnTo>
                  <a:lnTo>
                    <a:pt x="6872" y="4542"/>
                  </a:lnTo>
                  <a:lnTo>
                    <a:pt x="7304" y="4503"/>
                  </a:lnTo>
                  <a:lnTo>
                    <a:pt x="7396" y="3744"/>
                  </a:lnTo>
                  <a:lnTo>
                    <a:pt x="6990" y="3600"/>
                  </a:lnTo>
                  <a:lnTo>
                    <a:pt x="6964" y="3220"/>
                  </a:lnTo>
                  <a:lnTo>
                    <a:pt x="6872" y="2841"/>
                  </a:lnTo>
                  <a:lnTo>
                    <a:pt x="7226" y="2592"/>
                  </a:lnTo>
                  <a:lnTo>
                    <a:pt x="6925" y="1898"/>
                  </a:lnTo>
                  <a:lnTo>
                    <a:pt x="6506" y="1964"/>
                  </a:lnTo>
                  <a:lnTo>
                    <a:pt x="6283" y="1649"/>
                  </a:lnTo>
                  <a:lnTo>
                    <a:pt x="6035" y="1362"/>
                  </a:lnTo>
                  <a:lnTo>
                    <a:pt x="6205" y="969"/>
                  </a:lnTo>
                  <a:lnTo>
                    <a:pt x="5590" y="524"/>
                  </a:lnTo>
                  <a:lnTo>
                    <a:pt x="5262" y="799"/>
                  </a:lnTo>
                  <a:lnTo>
                    <a:pt x="4922" y="629"/>
                  </a:lnTo>
                  <a:lnTo>
                    <a:pt x="4556" y="511"/>
                  </a:lnTo>
                  <a:lnTo>
                    <a:pt x="4516" y="79"/>
                  </a:lnTo>
                  <a:lnTo>
                    <a:pt x="3757" y="0"/>
                  </a:lnTo>
                  <a:lnTo>
                    <a:pt x="3626" y="406"/>
                  </a:lnTo>
                  <a:lnTo>
                    <a:pt x="3247" y="419"/>
                  </a:lnTo>
                  <a:lnTo>
                    <a:pt x="2867" y="511"/>
                  </a:lnTo>
                  <a:lnTo>
                    <a:pt x="2605" y="157"/>
                  </a:lnTo>
                  <a:lnTo>
                    <a:pt x="1912" y="458"/>
                  </a:lnTo>
                  <a:lnTo>
                    <a:pt x="1990" y="877"/>
                  </a:lnTo>
                  <a:lnTo>
                    <a:pt x="1676" y="1087"/>
                  </a:lnTo>
                  <a:lnTo>
                    <a:pt x="1388" y="1348"/>
                  </a:lnTo>
                  <a:lnTo>
                    <a:pt x="995" y="1165"/>
                  </a:lnTo>
                  <a:lnTo>
                    <a:pt x="537" y="1767"/>
                  </a:lnTo>
                  <a:lnTo>
                    <a:pt x="825" y="2095"/>
                  </a:lnTo>
                  <a:lnTo>
                    <a:pt x="642" y="2448"/>
                  </a:lnTo>
                  <a:lnTo>
                    <a:pt x="537" y="2814"/>
                  </a:lnTo>
                  <a:close/>
                  <a:moveTo>
                    <a:pt x="1833" y="3456"/>
                  </a:moveTo>
                  <a:lnTo>
                    <a:pt x="1872" y="3155"/>
                  </a:lnTo>
                  <a:lnTo>
                    <a:pt x="2108" y="2631"/>
                  </a:lnTo>
                  <a:lnTo>
                    <a:pt x="2474" y="2225"/>
                  </a:lnTo>
                  <a:lnTo>
                    <a:pt x="2933" y="1951"/>
                  </a:lnTo>
                  <a:lnTo>
                    <a:pt x="3443" y="1807"/>
                  </a:lnTo>
                  <a:lnTo>
                    <a:pt x="3967" y="1807"/>
                  </a:lnTo>
                  <a:lnTo>
                    <a:pt x="4490" y="1964"/>
                  </a:lnTo>
                  <a:lnTo>
                    <a:pt x="4961" y="2291"/>
                  </a:lnTo>
                  <a:lnTo>
                    <a:pt x="5158" y="2513"/>
                  </a:lnTo>
                  <a:lnTo>
                    <a:pt x="5341" y="2762"/>
                  </a:lnTo>
                  <a:lnTo>
                    <a:pt x="5537" y="3299"/>
                  </a:lnTo>
                  <a:lnTo>
                    <a:pt x="5563" y="3835"/>
                  </a:lnTo>
                  <a:lnTo>
                    <a:pt x="5446" y="4359"/>
                  </a:lnTo>
                  <a:lnTo>
                    <a:pt x="5184" y="4817"/>
                  </a:lnTo>
                  <a:lnTo>
                    <a:pt x="4804" y="5197"/>
                  </a:lnTo>
                  <a:lnTo>
                    <a:pt x="4333" y="5458"/>
                  </a:lnTo>
                  <a:lnTo>
                    <a:pt x="3770" y="5563"/>
                  </a:lnTo>
                  <a:lnTo>
                    <a:pt x="3469" y="5537"/>
                  </a:lnTo>
                  <a:lnTo>
                    <a:pt x="3469" y="5537"/>
                  </a:lnTo>
                  <a:lnTo>
                    <a:pt x="3273" y="5511"/>
                  </a:lnTo>
                  <a:lnTo>
                    <a:pt x="2919" y="5393"/>
                  </a:lnTo>
                  <a:lnTo>
                    <a:pt x="2605" y="5210"/>
                  </a:lnTo>
                  <a:lnTo>
                    <a:pt x="2330" y="4974"/>
                  </a:lnTo>
                  <a:lnTo>
                    <a:pt x="2108" y="4686"/>
                  </a:lnTo>
                  <a:lnTo>
                    <a:pt x="1938" y="4372"/>
                  </a:lnTo>
                  <a:lnTo>
                    <a:pt x="1846" y="4019"/>
                  </a:lnTo>
                  <a:lnTo>
                    <a:pt x="1807" y="3652"/>
                  </a:lnTo>
                  <a:close/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97850" y="1659875"/>
              <a:ext cx="167225" cy="167250"/>
            </a:xfrm>
            <a:custGeom>
              <a:rect b="b" l="l" r="r" t="t"/>
              <a:pathLst>
                <a:path extrusionOk="0" h="6690" w="6689">
                  <a:moveTo>
                    <a:pt x="3600" y="1663"/>
                  </a:moveTo>
                  <a:lnTo>
                    <a:pt x="4071" y="1794"/>
                  </a:lnTo>
                  <a:lnTo>
                    <a:pt x="4503" y="2082"/>
                  </a:lnTo>
                  <a:lnTo>
                    <a:pt x="4686" y="2291"/>
                  </a:lnTo>
                  <a:lnTo>
                    <a:pt x="4843" y="2527"/>
                  </a:lnTo>
                  <a:lnTo>
                    <a:pt x="5026" y="3011"/>
                  </a:lnTo>
                  <a:lnTo>
                    <a:pt x="5053" y="3495"/>
                  </a:lnTo>
                  <a:lnTo>
                    <a:pt x="4935" y="3967"/>
                  </a:lnTo>
                  <a:lnTo>
                    <a:pt x="4699" y="4385"/>
                  </a:lnTo>
                  <a:lnTo>
                    <a:pt x="4359" y="4726"/>
                  </a:lnTo>
                  <a:lnTo>
                    <a:pt x="3927" y="4948"/>
                  </a:lnTo>
                  <a:lnTo>
                    <a:pt x="3417" y="5053"/>
                  </a:lnTo>
                  <a:lnTo>
                    <a:pt x="3142" y="5027"/>
                  </a:lnTo>
                  <a:lnTo>
                    <a:pt x="2972" y="5001"/>
                  </a:lnTo>
                  <a:lnTo>
                    <a:pt x="2644" y="4896"/>
                  </a:lnTo>
                  <a:lnTo>
                    <a:pt x="2356" y="4739"/>
                  </a:lnTo>
                  <a:lnTo>
                    <a:pt x="2121" y="4516"/>
                  </a:lnTo>
                  <a:lnTo>
                    <a:pt x="1911" y="4268"/>
                  </a:lnTo>
                  <a:lnTo>
                    <a:pt x="1767" y="3967"/>
                  </a:lnTo>
                  <a:lnTo>
                    <a:pt x="1676" y="3653"/>
                  </a:lnTo>
                  <a:lnTo>
                    <a:pt x="1650" y="3312"/>
                  </a:lnTo>
                  <a:lnTo>
                    <a:pt x="1663" y="3142"/>
                  </a:lnTo>
                  <a:lnTo>
                    <a:pt x="1702" y="2867"/>
                  </a:lnTo>
                  <a:lnTo>
                    <a:pt x="1924" y="2409"/>
                  </a:lnTo>
                  <a:lnTo>
                    <a:pt x="2252" y="2043"/>
                  </a:lnTo>
                  <a:lnTo>
                    <a:pt x="2657" y="1794"/>
                  </a:lnTo>
                  <a:lnTo>
                    <a:pt x="3116" y="1663"/>
                  </a:lnTo>
                  <a:close/>
                  <a:moveTo>
                    <a:pt x="3417" y="1"/>
                  </a:moveTo>
                  <a:lnTo>
                    <a:pt x="3286" y="380"/>
                  </a:lnTo>
                  <a:lnTo>
                    <a:pt x="2932" y="393"/>
                  </a:lnTo>
                  <a:lnTo>
                    <a:pt x="2592" y="472"/>
                  </a:lnTo>
                  <a:lnTo>
                    <a:pt x="2356" y="158"/>
                  </a:lnTo>
                  <a:lnTo>
                    <a:pt x="1741" y="433"/>
                  </a:lnTo>
                  <a:lnTo>
                    <a:pt x="1807" y="812"/>
                  </a:lnTo>
                  <a:lnTo>
                    <a:pt x="1519" y="1009"/>
                  </a:lnTo>
                  <a:lnTo>
                    <a:pt x="1257" y="1244"/>
                  </a:lnTo>
                  <a:lnTo>
                    <a:pt x="890" y="1074"/>
                  </a:lnTo>
                  <a:lnTo>
                    <a:pt x="485" y="1624"/>
                  </a:lnTo>
                  <a:lnTo>
                    <a:pt x="747" y="1925"/>
                  </a:lnTo>
                  <a:lnTo>
                    <a:pt x="589" y="2239"/>
                  </a:lnTo>
                  <a:lnTo>
                    <a:pt x="485" y="2566"/>
                  </a:lnTo>
                  <a:lnTo>
                    <a:pt x="79" y="2605"/>
                  </a:lnTo>
                  <a:lnTo>
                    <a:pt x="0" y="3286"/>
                  </a:lnTo>
                  <a:lnTo>
                    <a:pt x="367" y="3417"/>
                  </a:lnTo>
                  <a:lnTo>
                    <a:pt x="393" y="3757"/>
                  </a:lnTo>
                  <a:lnTo>
                    <a:pt x="472" y="4098"/>
                  </a:lnTo>
                  <a:lnTo>
                    <a:pt x="144" y="4333"/>
                  </a:lnTo>
                  <a:lnTo>
                    <a:pt x="406" y="4961"/>
                  </a:lnTo>
                  <a:lnTo>
                    <a:pt x="799" y="4896"/>
                  </a:lnTo>
                  <a:lnTo>
                    <a:pt x="982" y="5184"/>
                  </a:lnTo>
                  <a:lnTo>
                    <a:pt x="1218" y="5433"/>
                  </a:lnTo>
                  <a:lnTo>
                    <a:pt x="1061" y="5799"/>
                  </a:lnTo>
                  <a:lnTo>
                    <a:pt x="1623" y="6218"/>
                  </a:lnTo>
                  <a:lnTo>
                    <a:pt x="1911" y="5956"/>
                  </a:lnTo>
                  <a:lnTo>
                    <a:pt x="2226" y="6113"/>
                  </a:lnTo>
                  <a:lnTo>
                    <a:pt x="2566" y="6218"/>
                  </a:lnTo>
                  <a:lnTo>
                    <a:pt x="2605" y="6611"/>
                  </a:lnTo>
                  <a:lnTo>
                    <a:pt x="3286" y="6689"/>
                  </a:lnTo>
                  <a:lnTo>
                    <a:pt x="3417" y="6323"/>
                  </a:lnTo>
                  <a:lnTo>
                    <a:pt x="3757" y="6310"/>
                  </a:lnTo>
                  <a:lnTo>
                    <a:pt x="4097" y="6231"/>
                  </a:lnTo>
                  <a:lnTo>
                    <a:pt x="4333" y="6545"/>
                  </a:lnTo>
                  <a:lnTo>
                    <a:pt x="4961" y="6283"/>
                  </a:lnTo>
                  <a:lnTo>
                    <a:pt x="4896" y="5891"/>
                  </a:lnTo>
                  <a:lnTo>
                    <a:pt x="5184" y="5694"/>
                  </a:lnTo>
                  <a:lnTo>
                    <a:pt x="5445" y="5459"/>
                  </a:lnTo>
                  <a:lnTo>
                    <a:pt x="5799" y="5616"/>
                  </a:lnTo>
                  <a:lnTo>
                    <a:pt x="6218" y="5079"/>
                  </a:lnTo>
                  <a:lnTo>
                    <a:pt x="5956" y="4778"/>
                  </a:lnTo>
                  <a:lnTo>
                    <a:pt x="6113" y="4464"/>
                  </a:lnTo>
                  <a:lnTo>
                    <a:pt x="6218" y="4137"/>
                  </a:lnTo>
                  <a:lnTo>
                    <a:pt x="6610" y="4098"/>
                  </a:lnTo>
                  <a:lnTo>
                    <a:pt x="6689" y="3417"/>
                  </a:lnTo>
                  <a:lnTo>
                    <a:pt x="6322" y="3286"/>
                  </a:lnTo>
                  <a:lnTo>
                    <a:pt x="6296" y="2933"/>
                  </a:lnTo>
                  <a:lnTo>
                    <a:pt x="6231" y="2592"/>
                  </a:lnTo>
                  <a:lnTo>
                    <a:pt x="6558" y="2357"/>
                  </a:lnTo>
                  <a:lnTo>
                    <a:pt x="6283" y="1729"/>
                  </a:lnTo>
                  <a:lnTo>
                    <a:pt x="5903" y="1807"/>
                  </a:lnTo>
                  <a:lnTo>
                    <a:pt x="5707" y="1519"/>
                  </a:lnTo>
                  <a:lnTo>
                    <a:pt x="5471" y="1257"/>
                  </a:lnTo>
                  <a:lnTo>
                    <a:pt x="5629" y="891"/>
                  </a:lnTo>
                  <a:lnTo>
                    <a:pt x="5079" y="485"/>
                  </a:lnTo>
                  <a:lnTo>
                    <a:pt x="4778" y="747"/>
                  </a:lnTo>
                  <a:lnTo>
                    <a:pt x="4464" y="590"/>
                  </a:lnTo>
                  <a:lnTo>
                    <a:pt x="4136" y="485"/>
                  </a:lnTo>
                  <a:lnTo>
                    <a:pt x="4097" y="92"/>
                  </a:lnTo>
                  <a:lnTo>
                    <a:pt x="34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1189000" y="1932125"/>
              <a:ext cx="376325" cy="376325"/>
            </a:xfrm>
            <a:custGeom>
              <a:rect b="b" l="l" r="r" t="t"/>
              <a:pathLst>
                <a:path extrusionOk="0" h="15053" w="15053">
                  <a:moveTo>
                    <a:pt x="7539" y="2736"/>
                  </a:moveTo>
                  <a:lnTo>
                    <a:pt x="8037" y="2762"/>
                  </a:lnTo>
                  <a:lnTo>
                    <a:pt x="8979" y="2945"/>
                  </a:lnTo>
                  <a:lnTo>
                    <a:pt x="9843" y="3312"/>
                  </a:lnTo>
                  <a:lnTo>
                    <a:pt x="10615" y="3835"/>
                  </a:lnTo>
                  <a:lnTo>
                    <a:pt x="11270" y="4490"/>
                  </a:lnTo>
                  <a:lnTo>
                    <a:pt x="11793" y="5262"/>
                  </a:lnTo>
                  <a:lnTo>
                    <a:pt x="12160" y="6139"/>
                  </a:lnTo>
                  <a:lnTo>
                    <a:pt x="12356" y="7081"/>
                  </a:lnTo>
                  <a:lnTo>
                    <a:pt x="12369" y="7579"/>
                  </a:lnTo>
                  <a:lnTo>
                    <a:pt x="12369" y="7945"/>
                  </a:lnTo>
                  <a:lnTo>
                    <a:pt x="12251" y="8652"/>
                  </a:lnTo>
                  <a:lnTo>
                    <a:pt x="12055" y="9333"/>
                  </a:lnTo>
                  <a:lnTo>
                    <a:pt x="11754" y="9961"/>
                  </a:lnTo>
                  <a:lnTo>
                    <a:pt x="11361" y="10550"/>
                  </a:lnTo>
                  <a:lnTo>
                    <a:pt x="10890" y="11073"/>
                  </a:lnTo>
                  <a:lnTo>
                    <a:pt x="10340" y="11518"/>
                  </a:lnTo>
                  <a:lnTo>
                    <a:pt x="9725" y="11885"/>
                  </a:lnTo>
                  <a:lnTo>
                    <a:pt x="9385" y="12042"/>
                  </a:lnTo>
                  <a:lnTo>
                    <a:pt x="9045" y="12173"/>
                  </a:lnTo>
                  <a:lnTo>
                    <a:pt x="8351" y="12343"/>
                  </a:lnTo>
                  <a:lnTo>
                    <a:pt x="7644" y="12408"/>
                  </a:lnTo>
                  <a:lnTo>
                    <a:pt x="6950" y="12369"/>
                  </a:lnTo>
                  <a:lnTo>
                    <a:pt x="6257" y="12238"/>
                  </a:lnTo>
                  <a:lnTo>
                    <a:pt x="5589" y="12003"/>
                  </a:lnTo>
                  <a:lnTo>
                    <a:pt x="4961" y="11676"/>
                  </a:lnTo>
                  <a:lnTo>
                    <a:pt x="4385" y="11244"/>
                  </a:lnTo>
                  <a:lnTo>
                    <a:pt x="4123" y="10995"/>
                  </a:lnTo>
                  <a:lnTo>
                    <a:pt x="3848" y="10707"/>
                  </a:lnTo>
                  <a:lnTo>
                    <a:pt x="3403" y="10092"/>
                  </a:lnTo>
                  <a:lnTo>
                    <a:pt x="3063" y="9437"/>
                  </a:lnTo>
                  <a:lnTo>
                    <a:pt x="2841" y="8757"/>
                  </a:lnTo>
                  <a:lnTo>
                    <a:pt x="2723" y="8076"/>
                  </a:lnTo>
                  <a:lnTo>
                    <a:pt x="2697" y="7382"/>
                  </a:lnTo>
                  <a:lnTo>
                    <a:pt x="2775" y="6702"/>
                  </a:lnTo>
                  <a:lnTo>
                    <a:pt x="2958" y="6047"/>
                  </a:lnTo>
                  <a:lnTo>
                    <a:pt x="3220" y="5406"/>
                  </a:lnTo>
                  <a:lnTo>
                    <a:pt x="3561" y="4817"/>
                  </a:lnTo>
                  <a:lnTo>
                    <a:pt x="3979" y="4280"/>
                  </a:lnTo>
                  <a:lnTo>
                    <a:pt x="4477" y="3809"/>
                  </a:lnTo>
                  <a:lnTo>
                    <a:pt x="5053" y="3404"/>
                  </a:lnTo>
                  <a:lnTo>
                    <a:pt x="5694" y="3089"/>
                  </a:lnTo>
                  <a:lnTo>
                    <a:pt x="6388" y="2867"/>
                  </a:lnTo>
                  <a:lnTo>
                    <a:pt x="7147" y="2749"/>
                  </a:lnTo>
                  <a:lnTo>
                    <a:pt x="7539" y="2736"/>
                  </a:lnTo>
                  <a:close/>
                  <a:moveTo>
                    <a:pt x="6780" y="1"/>
                  </a:moveTo>
                  <a:lnTo>
                    <a:pt x="6584" y="864"/>
                  </a:lnTo>
                  <a:lnTo>
                    <a:pt x="6191" y="930"/>
                  </a:lnTo>
                  <a:lnTo>
                    <a:pt x="5432" y="1126"/>
                  </a:lnTo>
                  <a:lnTo>
                    <a:pt x="5053" y="1270"/>
                  </a:lnTo>
                  <a:lnTo>
                    <a:pt x="4451" y="616"/>
                  </a:lnTo>
                  <a:lnTo>
                    <a:pt x="3116" y="1388"/>
                  </a:lnTo>
                  <a:lnTo>
                    <a:pt x="3377" y="2239"/>
                  </a:lnTo>
                  <a:lnTo>
                    <a:pt x="3076" y="2487"/>
                  </a:lnTo>
                  <a:lnTo>
                    <a:pt x="2513" y="3037"/>
                  </a:lnTo>
                  <a:lnTo>
                    <a:pt x="2265" y="3338"/>
                  </a:lnTo>
                  <a:lnTo>
                    <a:pt x="1401" y="3076"/>
                  </a:lnTo>
                  <a:lnTo>
                    <a:pt x="629" y="4411"/>
                  </a:lnTo>
                  <a:lnTo>
                    <a:pt x="1283" y="5013"/>
                  </a:lnTo>
                  <a:lnTo>
                    <a:pt x="1152" y="5380"/>
                  </a:lnTo>
                  <a:lnTo>
                    <a:pt x="943" y="6139"/>
                  </a:lnTo>
                  <a:lnTo>
                    <a:pt x="877" y="6532"/>
                  </a:lnTo>
                  <a:lnTo>
                    <a:pt x="0" y="6728"/>
                  </a:lnTo>
                  <a:lnTo>
                    <a:pt x="0" y="8272"/>
                  </a:lnTo>
                  <a:lnTo>
                    <a:pt x="864" y="8482"/>
                  </a:lnTo>
                  <a:lnTo>
                    <a:pt x="930" y="8861"/>
                  </a:lnTo>
                  <a:lnTo>
                    <a:pt x="1126" y="9634"/>
                  </a:lnTo>
                  <a:lnTo>
                    <a:pt x="1270" y="10000"/>
                  </a:lnTo>
                  <a:lnTo>
                    <a:pt x="616" y="10602"/>
                  </a:lnTo>
                  <a:lnTo>
                    <a:pt x="1388" y="11950"/>
                  </a:lnTo>
                  <a:lnTo>
                    <a:pt x="2239" y="11689"/>
                  </a:lnTo>
                  <a:lnTo>
                    <a:pt x="2487" y="11990"/>
                  </a:lnTo>
                  <a:lnTo>
                    <a:pt x="3037" y="12552"/>
                  </a:lnTo>
                  <a:lnTo>
                    <a:pt x="3338" y="12801"/>
                  </a:lnTo>
                  <a:lnTo>
                    <a:pt x="3076" y="13652"/>
                  </a:lnTo>
                  <a:lnTo>
                    <a:pt x="4424" y="14424"/>
                  </a:lnTo>
                  <a:lnTo>
                    <a:pt x="5026" y="13770"/>
                  </a:lnTo>
                  <a:lnTo>
                    <a:pt x="5393" y="13914"/>
                  </a:lnTo>
                  <a:lnTo>
                    <a:pt x="6152" y="14123"/>
                  </a:lnTo>
                  <a:lnTo>
                    <a:pt x="6532" y="14189"/>
                  </a:lnTo>
                  <a:lnTo>
                    <a:pt x="6728" y="15052"/>
                  </a:lnTo>
                  <a:lnTo>
                    <a:pt x="8272" y="15052"/>
                  </a:lnTo>
                  <a:lnTo>
                    <a:pt x="8469" y="14175"/>
                  </a:lnTo>
                  <a:lnTo>
                    <a:pt x="8848" y="14110"/>
                  </a:lnTo>
                  <a:lnTo>
                    <a:pt x="9621" y="13914"/>
                  </a:lnTo>
                  <a:lnTo>
                    <a:pt x="9987" y="13770"/>
                  </a:lnTo>
                  <a:lnTo>
                    <a:pt x="10589" y="14424"/>
                  </a:lnTo>
                  <a:lnTo>
                    <a:pt x="11937" y="13652"/>
                  </a:lnTo>
                  <a:lnTo>
                    <a:pt x="11675" y="12801"/>
                  </a:lnTo>
                  <a:lnTo>
                    <a:pt x="11976" y="12552"/>
                  </a:lnTo>
                  <a:lnTo>
                    <a:pt x="12539" y="12003"/>
                  </a:lnTo>
                  <a:lnTo>
                    <a:pt x="12788" y="11702"/>
                  </a:lnTo>
                  <a:lnTo>
                    <a:pt x="13639" y="11963"/>
                  </a:lnTo>
                  <a:lnTo>
                    <a:pt x="14411" y="10615"/>
                  </a:lnTo>
                  <a:lnTo>
                    <a:pt x="13757" y="10013"/>
                  </a:lnTo>
                  <a:lnTo>
                    <a:pt x="13901" y="9647"/>
                  </a:lnTo>
                  <a:lnTo>
                    <a:pt x="14110" y="8888"/>
                  </a:lnTo>
                  <a:lnTo>
                    <a:pt x="14175" y="8495"/>
                  </a:lnTo>
                  <a:lnTo>
                    <a:pt x="15052" y="8325"/>
                  </a:lnTo>
                  <a:lnTo>
                    <a:pt x="15052" y="6780"/>
                  </a:lnTo>
                  <a:lnTo>
                    <a:pt x="14188" y="6584"/>
                  </a:lnTo>
                  <a:lnTo>
                    <a:pt x="14123" y="6191"/>
                  </a:lnTo>
                  <a:lnTo>
                    <a:pt x="13927" y="5432"/>
                  </a:lnTo>
                  <a:lnTo>
                    <a:pt x="13783" y="5066"/>
                  </a:lnTo>
                  <a:lnTo>
                    <a:pt x="14437" y="4464"/>
                  </a:lnTo>
                  <a:lnTo>
                    <a:pt x="13665" y="3116"/>
                  </a:lnTo>
                  <a:lnTo>
                    <a:pt x="12814" y="3377"/>
                  </a:lnTo>
                  <a:lnTo>
                    <a:pt x="12565" y="3076"/>
                  </a:lnTo>
                  <a:lnTo>
                    <a:pt x="12016" y="2514"/>
                  </a:lnTo>
                  <a:lnTo>
                    <a:pt x="11715" y="2265"/>
                  </a:lnTo>
                  <a:lnTo>
                    <a:pt x="11976" y="1414"/>
                  </a:lnTo>
                  <a:lnTo>
                    <a:pt x="10641" y="642"/>
                  </a:lnTo>
                  <a:lnTo>
                    <a:pt x="10039" y="1283"/>
                  </a:lnTo>
                  <a:lnTo>
                    <a:pt x="9673" y="1152"/>
                  </a:lnTo>
                  <a:lnTo>
                    <a:pt x="8914" y="943"/>
                  </a:lnTo>
                  <a:lnTo>
                    <a:pt x="8521" y="877"/>
                  </a:lnTo>
                  <a:lnTo>
                    <a:pt x="83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796350" y="1183450"/>
              <a:ext cx="98175" cy="24575"/>
            </a:xfrm>
            <a:custGeom>
              <a:rect b="b" l="l" r="r" t="t"/>
              <a:pathLst>
                <a:path extrusionOk="0" h="983" w="3927">
                  <a:moveTo>
                    <a:pt x="0" y="1"/>
                  </a:moveTo>
                  <a:lnTo>
                    <a:pt x="0" y="983"/>
                  </a:lnTo>
                  <a:lnTo>
                    <a:pt x="3927" y="983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796350" y="1216175"/>
              <a:ext cx="65450" cy="24575"/>
            </a:xfrm>
            <a:custGeom>
              <a:rect b="b" l="l" r="r" t="t"/>
              <a:pathLst>
                <a:path extrusionOk="0" h="983" w="2618">
                  <a:moveTo>
                    <a:pt x="0" y="1"/>
                  </a:moveTo>
                  <a:lnTo>
                    <a:pt x="0" y="982"/>
                  </a:lnTo>
                  <a:lnTo>
                    <a:pt x="2618" y="982"/>
                  </a:lnTo>
                  <a:lnTo>
                    <a:pt x="2618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796350" y="1252825"/>
              <a:ext cx="36675" cy="24575"/>
            </a:xfrm>
            <a:custGeom>
              <a:rect b="b" l="l" r="r" t="t"/>
              <a:pathLst>
                <a:path extrusionOk="0" h="983" w="1467">
                  <a:moveTo>
                    <a:pt x="0" y="1"/>
                  </a:moveTo>
                  <a:lnTo>
                    <a:pt x="0" y="982"/>
                  </a:lnTo>
                  <a:lnTo>
                    <a:pt x="1466" y="982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796350" y="1183450"/>
              <a:ext cx="98175" cy="24575"/>
            </a:xfrm>
            <a:custGeom>
              <a:rect b="b" l="l" r="r" t="t"/>
              <a:pathLst>
                <a:path extrusionOk="0" h="983" w="3927">
                  <a:moveTo>
                    <a:pt x="0" y="1"/>
                  </a:moveTo>
                  <a:lnTo>
                    <a:pt x="0" y="983"/>
                  </a:lnTo>
                  <a:lnTo>
                    <a:pt x="3927" y="983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796350" y="1216175"/>
              <a:ext cx="65450" cy="24575"/>
            </a:xfrm>
            <a:custGeom>
              <a:rect b="b" l="l" r="r" t="t"/>
              <a:pathLst>
                <a:path extrusionOk="0" h="983" w="2618">
                  <a:moveTo>
                    <a:pt x="0" y="1"/>
                  </a:moveTo>
                  <a:lnTo>
                    <a:pt x="0" y="982"/>
                  </a:lnTo>
                  <a:lnTo>
                    <a:pt x="2618" y="982"/>
                  </a:lnTo>
                  <a:lnTo>
                    <a:pt x="2618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796350" y="1252825"/>
              <a:ext cx="36675" cy="24575"/>
            </a:xfrm>
            <a:custGeom>
              <a:rect b="b" l="l" r="r" t="t"/>
              <a:pathLst>
                <a:path extrusionOk="0" h="983" w="1467">
                  <a:moveTo>
                    <a:pt x="0" y="1"/>
                  </a:moveTo>
                  <a:lnTo>
                    <a:pt x="0" y="982"/>
                  </a:lnTo>
                  <a:lnTo>
                    <a:pt x="1466" y="982"/>
                  </a:lnTo>
                  <a:lnTo>
                    <a:pt x="1466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624550" y="1437050"/>
              <a:ext cx="32750" cy="69400"/>
            </a:xfrm>
            <a:custGeom>
              <a:rect b="b" l="l" r="r" t="t"/>
              <a:pathLst>
                <a:path extrusionOk="0" h="2776" w="1310">
                  <a:moveTo>
                    <a:pt x="1" y="1"/>
                  </a:moveTo>
                  <a:lnTo>
                    <a:pt x="1" y="2775"/>
                  </a:lnTo>
                  <a:lnTo>
                    <a:pt x="1309" y="2775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673625" y="1461600"/>
              <a:ext cx="32750" cy="44850"/>
            </a:xfrm>
            <a:custGeom>
              <a:rect b="b" l="l" r="r" t="t"/>
              <a:pathLst>
                <a:path extrusionOk="0" h="1794" w="1310">
                  <a:moveTo>
                    <a:pt x="1" y="0"/>
                  </a:moveTo>
                  <a:lnTo>
                    <a:pt x="1" y="1793"/>
                  </a:lnTo>
                  <a:lnTo>
                    <a:pt x="1310" y="1793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722725" y="1481875"/>
              <a:ext cx="32750" cy="24575"/>
            </a:xfrm>
            <a:custGeom>
              <a:rect b="b" l="l" r="r" t="t"/>
              <a:pathLst>
                <a:path extrusionOk="0" h="983" w="1310">
                  <a:moveTo>
                    <a:pt x="0" y="1"/>
                  </a:moveTo>
                  <a:lnTo>
                    <a:pt x="0" y="982"/>
                  </a:lnTo>
                  <a:lnTo>
                    <a:pt x="1309" y="982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624550" y="1437050"/>
              <a:ext cx="32750" cy="69400"/>
            </a:xfrm>
            <a:custGeom>
              <a:rect b="b" l="l" r="r" t="t"/>
              <a:pathLst>
                <a:path extrusionOk="0" h="2776" w="1310">
                  <a:moveTo>
                    <a:pt x="1" y="1"/>
                  </a:moveTo>
                  <a:lnTo>
                    <a:pt x="1" y="2775"/>
                  </a:lnTo>
                  <a:lnTo>
                    <a:pt x="1309" y="2775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673625" y="1461600"/>
              <a:ext cx="32750" cy="44850"/>
            </a:xfrm>
            <a:custGeom>
              <a:rect b="b" l="l" r="r" t="t"/>
              <a:pathLst>
                <a:path extrusionOk="0" h="1794" w="1310">
                  <a:moveTo>
                    <a:pt x="1" y="0"/>
                  </a:moveTo>
                  <a:lnTo>
                    <a:pt x="1" y="1793"/>
                  </a:lnTo>
                  <a:lnTo>
                    <a:pt x="1310" y="1793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722725" y="1481875"/>
              <a:ext cx="32750" cy="24575"/>
            </a:xfrm>
            <a:custGeom>
              <a:rect b="b" l="l" r="r" t="t"/>
              <a:pathLst>
                <a:path extrusionOk="0" h="983" w="1310">
                  <a:moveTo>
                    <a:pt x="0" y="1"/>
                  </a:moveTo>
                  <a:lnTo>
                    <a:pt x="0" y="982"/>
                  </a:lnTo>
                  <a:lnTo>
                    <a:pt x="1309" y="982"/>
                  </a:lnTo>
                  <a:lnTo>
                    <a:pt x="13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5475" y="1138625"/>
              <a:ext cx="490850" cy="421150"/>
            </a:xfrm>
            <a:custGeom>
              <a:rect b="b" l="l" r="r" t="t"/>
              <a:pathLst>
                <a:path extrusionOk="0" h="16846" w="19634">
                  <a:moveTo>
                    <a:pt x="18076" y="158"/>
                  </a:moveTo>
                  <a:lnTo>
                    <a:pt x="18377" y="223"/>
                  </a:lnTo>
                  <a:lnTo>
                    <a:pt x="18782" y="420"/>
                  </a:lnTo>
                  <a:lnTo>
                    <a:pt x="19201" y="838"/>
                  </a:lnTo>
                  <a:lnTo>
                    <a:pt x="19398" y="1244"/>
                  </a:lnTo>
                  <a:lnTo>
                    <a:pt x="19463" y="1545"/>
                  </a:lnTo>
                  <a:lnTo>
                    <a:pt x="19463" y="1702"/>
                  </a:lnTo>
                  <a:lnTo>
                    <a:pt x="19463" y="15131"/>
                  </a:lnTo>
                  <a:lnTo>
                    <a:pt x="19463" y="15288"/>
                  </a:lnTo>
                  <a:lnTo>
                    <a:pt x="19398" y="15589"/>
                  </a:lnTo>
                  <a:lnTo>
                    <a:pt x="19201" y="15995"/>
                  </a:lnTo>
                  <a:lnTo>
                    <a:pt x="18782" y="16414"/>
                  </a:lnTo>
                  <a:lnTo>
                    <a:pt x="18377" y="16610"/>
                  </a:lnTo>
                  <a:lnTo>
                    <a:pt x="18076" y="16676"/>
                  </a:lnTo>
                  <a:lnTo>
                    <a:pt x="1545" y="16676"/>
                  </a:lnTo>
                  <a:lnTo>
                    <a:pt x="1244" y="16610"/>
                  </a:lnTo>
                  <a:lnTo>
                    <a:pt x="838" y="16414"/>
                  </a:lnTo>
                  <a:lnTo>
                    <a:pt x="419" y="15995"/>
                  </a:lnTo>
                  <a:lnTo>
                    <a:pt x="223" y="15589"/>
                  </a:lnTo>
                  <a:lnTo>
                    <a:pt x="170" y="15288"/>
                  </a:lnTo>
                  <a:lnTo>
                    <a:pt x="157" y="15131"/>
                  </a:lnTo>
                  <a:lnTo>
                    <a:pt x="157" y="1715"/>
                  </a:lnTo>
                  <a:lnTo>
                    <a:pt x="170" y="1558"/>
                  </a:lnTo>
                  <a:lnTo>
                    <a:pt x="223" y="1257"/>
                  </a:lnTo>
                  <a:lnTo>
                    <a:pt x="419" y="838"/>
                  </a:lnTo>
                  <a:lnTo>
                    <a:pt x="838" y="420"/>
                  </a:lnTo>
                  <a:lnTo>
                    <a:pt x="1244" y="236"/>
                  </a:lnTo>
                  <a:lnTo>
                    <a:pt x="1545" y="171"/>
                  </a:lnTo>
                  <a:lnTo>
                    <a:pt x="1702" y="171"/>
                  </a:lnTo>
                  <a:lnTo>
                    <a:pt x="17919" y="158"/>
                  </a:lnTo>
                  <a:close/>
                  <a:moveTo>
                    <a:pt x="1519" y="1"/>
                  </a:moveTo>
                  <a:lnTo>
                    <a:pt x="1191" y="66"/>
                  </a:lnTo>
                  <a:lnTo>
                    <a:pt x="877" y="197"/>
                  </a:lnTo>
                  <a:lnTo>
                    <a:pt x="615" y="380"/>
                  </a:lnTo>
                  <a:lnTo>
                    <a:pt x="380" y="616"/>
                  </a:lnTo>
                  <a:lnTo>
                    <a:pt x="197" y="891"/>
                  </a:lnTo>
                  <a:lnTo>
                    <a:pt x="66" y="1192"/>
                  </a:lnTo>
                  <a:lnTo>
                    <a:pt x="0" y="1519"/>
                  </a:lnTo>
                  <a:lnTo>
                    <a:pt x="0" y="1702"/>
                  </a:lnTo>
                  <a:lnTo>
                    <a:pt x="0" y="15144"/>
                  </a:lnTo>
                  <a:lnTo>
                    <a:pt x="0" y="15327"/>
                  </a:lnTo>
                  <a:lnTo>
                    <a:pt x="66" y="15655"/>
                  </a:lnTo>
                  <a:lnTo>
                    <a:pt x="197" y="15956"/>
                  </a:lnTo>
                  <a:lnTo>
                    <a:pt x="380" y="16231"/>
                  </a:lnTo>
                  <a:lnTo>
                    <a:pt x="615" y="16466"/>
                  </a:lnTo>
                  <a:lnTo>
                    <a:pt x="890" y="16649"/>
                  </a:lnTo>
                  <a:lnTo>
                    <a:pt x="1191" y="16767"/>
                  </a:lnTo>
                  <a:lnTo>
                    <a:pt x="1519" y="16846"/>
                  </a:lnTo>
                  <a:lnTo>
                    <a:pt x="18102" y="16846"/>
                  </a:lnTo>
                  <a:lnTo>
                    <a:pt x="18429" y="16767"/>
                  </a:lnTo>
                  <a:lnTo>
                    <a:pt x="18743" y="16636"/>
                  </a:lnTo>
                  <a:lnTo>
                    <a:pt x="19005" y="16453"/>
                  </a:lnTo>
                  <a:lnTo>
                    <a:pt x="19241" y="16231"/>
                  </a:lnTo>
                  <a:lnTo>
                    <a:pt x="19424" y="15956"/>
                  </a:lnTo>
                  <a:lnTo>
                    <a:pt x="19555" y="15655"/>
                  </a:lnTo>
                  <a:lnTo>
                    <a:pt x="19620" y="15314"/>
                  </a:lnTo>
                  <a:lnTo>
                    <a:pt x="19633" y="15144"/>
                  </a:lnTo>
                  <a:lnTo>
                    <a:pt x="19633" y="1702"/>
                  </a:lnTo>
                  <a:lnTo>
                    <a:pt x="19620" y="1519"/>
                  </a:lnTo>
                  <a:lnTo>
                    <a:pt x="19555" y="1192"/>
                  </a:lnTo>
                  <a:lnTo>
                    <a:pt x="19424" y="878"/>
                  </a:lnTo>
                  <a:lnTo>
                    <a:pt x="19241" y="616"/>
                  </a:lnTo>
                  <a:lnTo>
                    <a:pt x="19018" y="380"/>
                  </a:lnTo>
                  <a:lnTo>
                    <a:pt x="18743" y="197"/>
                  </a:lnTo>
                  <a:lnTo>
                    <a:pt x="18442" y="66"/>
                  </a:lnTo>
                  <a:lnTo>
                    <a:pt x="1810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873900" y="1440975"/>
              <a:ext cx="143325" cy="4275"/>
            </a:xfrm>
            <a:custGeom>
              <a:rect b="b" l="l" r="r" t="t"/>
              <a:pathLst>
                <a:path extrusionOk="0" h="171" w="5733">
                  <a:moveTo>
                    <a:pt x="0" y="1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873900" y="1457325"/>
              <a:ext cx="143325" cy="4300"/>
            </a:xfrm>
            <a:custGeom>
              <a:rect b="b" l="l" r="r" t="t"/>
              <a:pathLst>
                <a:path extrusionOk="0" h="172" w="5733">
                  <a:moveTo>
                    <a:pt x="0" y="1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873900" y="1473700"/>
              <a:ext cx="143325" cy="4275"/>
            </a:xfrm>
            <a:custGeom>
              <a:rect b="b" l="l" r="r" t="t"/>
              <a:pathLst>
                <a:path extrusionOk="0" h="171" w="5733">
                  <a:moveTo>
                    <a:pt x="0" y="0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873900" y="1486125"/>
              <a:ext cx="143325" cy="3950"/>
            </a:xfrm>
            <a:custGeom>
              <a:rect b="b" l="l" r="r" t="t"/>
              <a:pathLst>
                <a:path extrusionOk="0" h="158" w="5733">
                  <a:moveTo>
                    <a:pt x="0" y="1"/>
                  </a:moveTo>
                  <a:lnTo>
                    <a:pt x="0" y="158"/>
                  </a:lnTo>
                  <a:lnTo>
                    <a:pt x="5733" y="158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873900" y="1502500"/>
              <a:ext cx="143325" cy="3950"/>
            </a:xfrm>
            <a:custGeom>
              <a:rect b="b" l="l" r="r" t="t"/>
              <a:pathLst>
                <a:path extrusionOk="0" h="158" w="5733">
                  <a:moveTo>
                    <a:pt x="0" y="0"/>
                  </a:moveTo>
                  <a:lnTo>
                    <a:pt x="0" y="157"/>
                  </a:lnTo>
                  <a:lnTo>
                    <a:pt x="5733" y="157"/>
                  </a:lnTo>
                  <a:lnTo>
                    <a:pt x="57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620300" y="1187375"/>
              <a:ext cx="143350" cy="4300"/>
            </a:xfrm>
            <a:custGeom>
              <a:rect b="b" l="l" r="r" t="t"/>
              <a:pathLst>
                <a:path extrusionOk="0" h="172" w="5734">
                  <a:moveTo>
                    <a:pt x="0" y="1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620300" y="1203750"/>
              <a:ext cx="143350" cy="4275"/>
            </a:xfrm>
            <a:custGeom>
              <a:rect b="b" l="l" r="r" t="t"/>
              <a:pathLst>
                <a:path extrusionOk="0" h="171" w="5734">
                  <a:moveTo>
                    <a:pt x="0" y="0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620300" y="1220100"/>
              <a:ext cx="143350" cy="4275"/>
            </a:xfrm>
            <a:custGeom>
              <a:rect b="b" l="l" r="r" t="t"/>
              <a:pathLst>
                <a:path extrusionOk="0" h="171" w="5734">
                  <a:moveTo>
                    <a:pt x="0" y="1"/>
                  </a:moveTo>
                  <a:lnTo>
                    <a:pt x="0" y="171"/>
                  </a:lnTo>
                  <a:lnTo>
                    <a:pt x="5733" y="171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620300" y="1232550"/>
              <a:ext cx="143350" cy="3950"/>
            </a:xfrm>
            <a:custGeom>
              <a:rect b="b" l="l" r="r" t="t"/>
              <a:pathLst>
                <a:path extrusionOk="0" h="158" w="5734">
                  <a:moveTo>
                    <a:pt x="0" y="0"/>
                  </a:moveTo>
                  <a:lnTo>
                    <a:pt x="0" y="157"/>
                  </a:lnTo>
                  <a:lnTo>
                    <a:pt x="5733" y="157"/>
                  </a:lnTo>
                  <a:lnTo>
                    <a:pt x="573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620300" y="1248900"/>
              <a:ext cx="143350" cy="3950"/>
            </a:xfrm>
            <a:custGeom>
              <a:rect b="b" l="l" r="r" t="t"/>
              <a:pathLst>
                <a:path extrusionOk="0" h="158" w="5734">
                  <a:moveTo>
                    <a:pt x="0" y="1"/>
                  </a:moveTo>
                  <a:lnTo>
                    <a:pt x="0" y="158"/>
                  </a:lnTo>
                  <a:lnTo>
                    <a:pt x="5733" y="158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43525" y="1253475"/>
              <a:ext cx="374050" cy="164625"/>
            </a:xfrm>
            <a:custGeom>
              <a:rect b="b" l="l" r="r" t="t"/>
              <a:pathLst>
                <a:path extrusionOk="0" h="6585" w="14962">
                  <a:moveTo>
                    <a:pt x="14843" y="1"/>
                  </a:moveTo>
                  <a:lnTo>
                    <a:pt x="12356" y="1571"/>
                  </a:lnTo>
                  <a:lnTo>
                    <a:pt x="13403" y="2108"/>
                  </a:lnTo>
                  <a:lnTo>
                    <a:pt x="12618" y="3600"/>
                  </a:lnTo>
                  <a:lnTo>
                    <a:pt x="12513" y="3600"/>
                  </a:lnTo>
                  <a:lnTo>
                    <a:pt x="12317" y="3666"/>
                  </a:lnTo>
                  <a:lnTo>
                    <a:pt x="12239" y="3731"/>
                  </a:lnTo>
                  <a:lnTo>
                    <a:pt x="10851" y="3090"/>
                  </a:lnTo>
                  <a:lnTo>
                    <a:pt x="10851" y="3077"/>
                  </a:lnTo>
                  <a:lnTo>
                    <a:pt x="10838" y="2972"/>
                  </a:lnTo>
                  <a:lnTo>
                    <a:pt x="10773" y="2763"/>
                  </a:lnTo>
                  <a:lnTo>
                    <a:pt x="10642" y="2592"/>
                  </a:lnTo>
                  <a:lnTo>
                    <a:pt x="10472" y="2475"/>
                  </a:lnTo>
                  <a:lnTo>
                    <a:pt x="10354" y="2435"/>
                  </a:lnTo>
                  <a:lnTo>
                    <a:pt x="10210" y="2422"/>
                  </a:lnTo>
                  <a:lnTo>
                    <a:pt x="9948" y="2475"/>
                  </a:lnTo>
                  <a:lnTo>
                    <a:pt x="9726" y="2632"/>
                  </a:lnTo>
                  <a:lnTo>
                    <a:pt x="9595" y="2880"/>
                  </a:lnTo>
                  <a:lnTo>
                    <a:pt x="9582" y="3024"/>
                  </a:lnTo>
                  <a:lnTo>
                    <a:pt x="9582" y="3050"/>
                  </a:lnTo>
                  <a:lnTo>
                    <a:pt x="9582" y="3077"/>
                  </a:lnTo>
                  <a:lnTo>
                    <a:pt x="9595" y="3221"/>
                  </a:lnTo>
                  <a:lnTo>
                    <a:pt x="9634" y="3351"/>
                  </a:lnTo>
                  <a:lnTo>
                    <a:pt x="7841" y="5315"/>
                  </a:lnTo>
                  <a:lnTo>
                    <a:pt x="7749" y="5289"/>
                  </a:lnTo>
                  <a:lnTo>
                    <a:pt x="7658" y="5276"/>
                  </a:lnTo>
                  <a:lnTo>
                    <a:pt x="7605" y="5289"/>
                  </a:lnTo>
                  <a:lnTo>
                    <a:pt x="7566" y="5289"/>
                  </a:lnTo>
                  <a:lnTo>
                    <a:pt x="4974" y="2003"/>
                  </a:lnTo>
                  <a:lnTo>
                    <a:pt x="5027" y="1859"/>
                  </a:lnTo>
                  <a:lnTo>
                    <a:pt x="5014" y="1611"/>
                  </a:lnTo>
                  <a:lnTo>
                    <a:pt x="4909" y="1401"/>
                  </a:lnTo>
                  <a:lnTo>
                    <a:pt x="4752" y="1244"/>
                  </a:lnTo>
                  <a:lnTo>
                    <a:pt x="4529" y="1153"/>
                  </a:lnTo>
                  <a:lnTo>
                    <a:pt x="4307" y="1126"/>
                  </a:lnTo>
                  <a:lnTo>
                    <a:pt x="4084" y="1205"/>
                  </a:lnTo>
                  <a:lnTo>
                    <a:pt x="3888" y="1362"/>
                  </a:lnTo>
                  <a:lnTo>
                    <a:pt x="3823" y="1493"/>
                  </a:lnTo>
                  <a:lnTo>
                    <a:pt x="3770" y="1611"/>
                  </a:lnTo>
                  <a:lnTo>
                    <a:pt x="3770" y="1742"/>
                  </a:lnTo>
                  <a:lnTo>
                    <a:pt x="3770" y="1846"/>
                  </a:lnTo>
                  <a:lnTo>
                    <a:pt x="3796" y="1938"/>
                  </a:lnTo>
                  <a:lnTo>
                    <a:pt x="852" y="4961"/>
                  </a:lnTo>
                  <a:lnTo>
                    <a:pt x="655" y="4909"/>
                  </a:lnTo>
                  <a:lnTo>
                    <a:pt x="302" y="5014"/>
                  </a:lnTo>
                  <a:lnTo>
                    <a:pt x="66" y="5276"/>
                  </a:lnTo>
                  <a:lnTo>
                    <a:pt x="1" y="5629"/>
                  </a:lnTo>
                  <a:lnTo>
                    <a:pt x="66" y="5825"/>
                  </a:lnTo>
                  <a:lnTo>
                    <a:pt x="171" y="5995"/>
                  </a:lnTo>
                  <a:lnTo>
                    <a:pt x="485" y="6179"/>
                  </a:lnTo>
                  <a:lnTo>
                    <a:pt x="838" y="6166"/>
                  </a:lnTo>
                  <a:lnTo>
                    <a:pt x="1139" y="5956"/>
                  </a:lnTo>
                  <a:lnTo>
                    <a:pt x="1231" y="5786"/>
                  </a:lnTo>
                  <a:lnTo>
                    <a:pt x="1270" y="5668"/>
                  </a:lnTo>
                  <a:lnTo>
                    <a:pt x="1270" y="5563"/>
                  </a:lnTo>
                  <a:lnTo>
                    <a:pt x="1270" y="5485"/>
                  </a:lnTo>
                  <a:lnTo>
                    <a:pt x="1244" y="5406"/>
                  </a:lnTo>
                  <a:lnTo>
                    <a:pt x="4241" y="2344"/>
                  </a:lnTo>
                  <a:lnTo>
                    <a:pt x="4320" y="2370"/>
                  </a:lnTo>
                  <a:lnTo>
                    <a:pt x="4477" y="2370"/>
                  </a:lnTo>
                  <a:lnTo>
                    <a:pt x="4529" y="2357"/>
                  </a:lnTo>
                  <a:lnTo>
                    <a:pt x="7108" y="5629"/>
                  </a:lnTo>
                  <a:lnTo>
                    <a:pt x="7042" y="5773"/>
                  </a:lnTo>
                  <a:lnTo>
                    <a:pt x="7029" y="6035"/>
                  </a:lnTo>
                  <a:lnTo>
                    <a:pt x="7108" y="6257"/>
                  </a:lnTo>
                  <a:lnTo>
                    <a:pt x="7265" y="6440"/>
                  </a:lnTo>
                  <a:lnTo>
                    <a:pt x="7474" y="6558"/>
                  </a:lnTo>
                  <a:lnTo>
                    <a:pt x="7710" y="6584"/>
                  </a:lnTo>
                  <a:lnTo>
                    <a:pt x="7946" y="6532"/>
                  </a:lnTo>
                  <a:lnTo>
                    <a:pt x="8155" y="6375"/>
                  </a:lnTo>
                  <a:lnTo>
                    <a:pt x="8233" y="6244"/>
                  </a:lnTo>
                  <a:lnTo>
                    <a:pt x="8299" y="6113"/>
                  </a:lnTo>
                  <a:lnTo>
                    <a:pt x="8312" y="5969"/>
                  </a:lnTo>
                  <a:lnTo>
                    <a:pt x="8312" y="5943"/>
                  </a:lnTo>
                  <a:lnTo>
                    <a:pt x="8312" y="5917"/>
                  </a:lnTo>
                  <a:lnTo>
                    <a:pt x="8312" y="5812"/>
                  </a:lnTo>
                  <a:lnTo>
                    <a:pt x="8286" y="5721"/>
                  </a:lnTo>
                  <a:lnTo>
                    <a:pt x="10118" y="3705"/>
                  </a:lnTo>
                  <a:lnTo>
                    <a:pt x="10171" y="3718"/>
                  </a:lnTo>
                  <a:lnTo>
                    <a:pt x="10223" y="3718"/>
                  </a:lnTo>
                  <a:lnTo>
                    <a:pt x="10419" y="3705"/>
                  </a:lnTo>
                  <a:lnTo>
                    <a:pt x="10576" y="3613"/>
                  </a:lnTo>
                  <a:lnTo>
                    <a:pt x="11990" y="4268"/>
                  </a:lnTo>
                  <a:lnTo>
                    <a:pt x="12003" y="4412"/>
                  </a:lnTo>
                  <a:lnTo>
                    <a:pt x="12134" y="4660"/>
                  </a:lnTo>
                  <a:lnTo>
                    <a:pt x="12343" y="4830"/>
                  </a:lnTo>
                  <a:lnTo>
                    <a:pt x="12618" y="4883"/>
                  </a:lnTo>
                  <a:lnTo>
                    <a:pt x="12762" y="4870"/>
                  </a:lnTo>
                  <a:lnTo>
                    <a:pt x="12841" y="4844"/>
                  </a:lnTo>
                  <a:lnTo>
                    <a:pt x="12893" y="4804"/>
                  </a:lnTo>
                  <a:lnTo>
                    <a:pt x="13063" y="4713"/>
                  </a:lnTo>
                  <a:lnTo>
                    <a:pt x="13246" y="4399"/>
                  </a:lnTo>
                  <a:lnTo>
                    <a:pt x="13259" y="4202"/>
                  </a:lnTo>
                  <a:lnTo>
                    <a:pt x="13233" y="4032"/>
                  </a:lnTo>
                  <a:lnTo>
                    <a:pt x="13142" y="3875"/>
                  </a:lnTo>
                  <a:lnTo>
                    <a:pt x="13927" y="2383"/>
                  </a:lnTo>
                  <a:lnTo>
                    <a:pt x="14961" y="2933"/>
                  </a:lnTo>
                  <a:lnTo>
                    <a:pt x="1484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1002825" y="1602625"/>
              <a:ext cx="302675" cy="257875"/>
            </a:xfrm>
            <a:custGeom>
              <a:rect b="b" l="l" r="r" t="t"/>
              <a:pathLst>
                <a:path extrusionOk="0" fill="none" h="10315" w="12107">
                  <a:moveTo>
                    <a:pt x="969" y="13"/>
                  </a:moveTo>
                  <a:lnTo>
                    <a:pt x="772" y="26"/>
                  </a:lnTo>
                  <a:lnTo>
                    <a:pt x="419" y="170"/>
                  </a:lnTo>
                  <a:lnTo>
                    <a:pt x="157" y="432"/>
                  </a:lnTo>
                  <a:lnTo>
                    <a:pt x="13" y="773"/>
                  </a:lnTo>
                  <a:lnTo>
                    <a:pt x="0" y="969"/>
                  </a:lnTo>
                  <a:lnTo>
                    <a:pt x="0" y="9346"/>
                  </a:lnTo>
                  <a:lnTo>
                    <a:pt x="13" y="9542"/>
                  </a:lnTo>
                  <a:lnTo>
                    <a:pt x="157" y="9895"/>
                  </a:lnTo>
                  <a:lnTo>
                    <a:pt x="419" y="10157"/>
                  </a:lnTo>
                  <a:lnTo>
                    <a:pt x="772" y="10301"/>
                  </a:lnTo>
                  <a:lnTo>
                    <a:pt x="969" y="10314"/>
                  </a:lnTo>
                  <a:lnTo>
                    <a:pt x="11138" y="10314"/>
                  </a:lnTo>
                  <a:lnTo>
                    <a:pt x="11335" y="10301"/>
                  </a:lnTo>
                  <a:lnTo>
                    <a:pt x="11675" y="10157"/>
                  </a:lnTo>
                  <a:lnTo>
                    <a:pt x="11937" y="9895"/>
                  </a:lnTo>
                  <a:lnTo>
                    <a:pt x="12094" y="9542"/>
                  </a:lnTo>
                  <a:lnTo>
                    <a:pt x="12107" y="9346"/>
                  </a:lnTo>
                  <a:lnTo>
                    <a:pt x="12107" y="969"/>
                  </a:lnTo>
                  <a:lnTo>
                    <a:pt x="12094" y="773"/>
                  </a:lnTo>
                  <a:lnTo>
                    <a:pt x="11937" y="419"/>
                  </a:lnTo>
                  <a:lnTo>
                    <a:pt x="11675" y="157"/>
                  </a:lnTo>
                  <a:lnTo>
                    <a:pt x="11335" y="13"/>
                  </a:lnTo>
                  <a:lnTo>
                    <a:pt x="11138" y="0"/>
                  </a:lnTo>
                  <a:lnTo>
                    <a:pt x="969" y="13"/>
                  </a:lnTo>
                  <a:close/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1021125" y="1633375"/>
              <a:ext cx="20650" cy="4275"/>
            </a:xfrm>
            <a:custGeom>
              <a:rect b="b" l="l" r="r" t="t"/>
              <a:pathLst>
                <a:path extrusionOk="0" h="171" w="826">
                  <a:moveTo>
                    <a:pt x="1" y="1"/>
                  </a:moveTo>
                  <a:lnTo>
                    <a:pt x="1" y="171"/>
                  </a:lnTo>
                  <a:lnTo>
                    <a:pt x="826" y="17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1021125" y="1654000"/>
              <a:ext cx="20650" cy="3950"/>
            </a:xfrm>
            <a:custGeom>
              <a:rect b="b" l="l" r="r" t="t"/>
              <a:pathLst>
                <a:path extrusionOk="0" h="158" w="826">
                  <a:moveTo>
                    <a:pt x="1" y="0"/>
                  </a:moveTo>
                  <a:lnTo>
                    <a:pt x="1" y="157"/>
                  </a:lnTo>
                  <a:lnTo>
                    <a:pt x="826" y="157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1021125" y="1674275"/>
              <a:ext cx="20650" cy="4275"/>
            </a:xfrm>
            <a:custGeom>
              <a:rect b="b" l="l" r="r" t="t"/>
              <a:pathLst>
                <a:path extrusionOk="0" h="171" w="826">
                  <a:moveTo>
                    <a:pt x="1" y="1"/>
                  </a:moveTo>
                  <a:lnTo>
                    <a:pt x="1" y="171"/>
                  </a:lnTo>
                  <a:lnTo>
                    <a:pt x="826" y="17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1021125" y="1694900"/>
              <a:ext cx="20650" cy="3950"/>
            </a:xfrm>
            <a:custGeom>
              <a:rect b="b" l="l" r="r" t="t"/>
              <a:pathLst>
                <a:path extrusionOk="0" h="158" w="826">
                  <a:moveTo>
                    <a:pt x="1" y="0"/>
                  </a:moveTo>
                  <a:lnTo>
                    <a:pt x="1" y="157"/>
                  </a:lnTo>
                  <a:lnTo>
                    <a:pt x="826" y="157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1021125" y="1654000"/>
              <a:ext cx="20650" cy="3950"/>
            </a:xfrm>
            <a:custGeom>
              <a:rect b="b" l="l" r="r" t="t"/>
              <a:pathLst>
                <a:path extrusionOk="0" h="158" w="826">
                  <a:moveTo>
                    <a:pt x="1" y="0"/>
                  </a:moveTo>
                  <a:lnTo>
                    <a:pt x="1" y="157"/>
                  </a:lnTo>
                  <a:lnTo>
                    <a:pt x="826" y="157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1021125" y="1715175"/>
              <a:ext cx="20650" cy="4275"/>
            </a:xfrm>
            <a:custGeom>
              <a:rect b="b" l="l" r="r" t="t"/>
              <a:pathLst>
                <a:path extrusionOk="0" h="171" w="826">
                  <a:moveTo>
                    <a:pt x="1" y="1"/>
                  </a:moveTo>
                  <a:lnTo>
                    <a:pt x="1" y="171"/>
                  </a:lnTo>
                  <a:lnTo>
                    <a:pt x="826" y="171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1076425" y="1645150"/>
              <a:ext cx="184925" cy="184900"/>
            </a:xfrm>
            <a:custGeom>
              <a:rect b="b" l="l" r="r" t="t"/>
              <a:pathLst>
                <a:path extrusionOk="0" h="7396" w="7397">
                  <a:moveTo>
                    <a:pt x="3731" y="1087"/>
                  </a:moveTo>
                  <a:lnTo>
                    <a:pt x="3954" y="1100"/>
                  </a:lnTo>
                  <a:lnTo>
                    <a:pt x="4359" y="1166"/>
                  </a:lnTo>
                  <a:lnTo>
                    <a:pt x="4909" y="1375"/>
                  </a:lnTo>
                  <a:lnTo>
                    <a:pt x="5524" y="1820"/>
                  </a:lnTo>
                  <a:lnTo>
                    <a:pt x="5969" y="2422"/>
                  </a:lnTo>
                  <a:lnTo>
                    <a:pt x="6231" y="3103"/>
                  </a:lnTo>
                  <a:lnTo>
                    <a:pt x="6310" y="3849"/>
                  </a:lnTo>
                  <a:lnTo>
                    <a:pt x="6166" y="4582"/>
                  </a:lnTo>
                  <a:lnTo>
                    <a:pt x="5891" y="5118"/>
                  </a:lnTo>
                  <a:lnTo>
                    <a:pt x="5642" y="5446"/>
                  </a:lnTo>
                  <a:lnTo>
                    <a:pt x="5498" y="5590"/>
                  </a:lnTo>
                  <a:lnTo>
                    <a:pt x="5328" y="5747"/>
                  </a:lnTo>
                  <a:lnTo>
                    <a:pt x="5001" y="5982"/>
                  </a:lnTo>
                  <a:lnTo>
                    <a:pt x="4451" y="6231"/>
                  </a:lnTo>
                  <a:lnTo>
                    <a:pt x="3705" y="6336"/>
                  </a:lnTo>
                  <a:lnTo>
                    <a:pt x="2972" y="6244"/>
                  </a:lnTo>
                  <a:lnTo>
                    <a:pt x="2291" y="5943"/>
                  </a:lnTo>
                  <a:lnTo>
                    <a:pt x="1729" y="5472"/>
                  </a:lnTo>
                  <a:lnTo>
                    <a:pt x="1297" y="4844"/>
                  </a:lnTo>
                  <a:lnTo>
                    <a:pt x="1113" y="4281"/>
                  </a:lnTo>
                  <a:lnTo>
                    <a:pt x="1061" y="3875"/>
                  </a:lnTo>
                  <a:lnTo>
                    <a:pt x="1061" y="3653"/>
                  </a:lnTo>
                  <a:lnTo>
                    <a:pt x="1074" y="3391"/>
                  </a:lnTo>
                  <a:lnTo>
                    <a:pt x="1192" y="2880"/>
                  </a:lnTo>
                  <a:lnTo>
                    <a:pt x="1388" y="2422"/>
                  </a:lnTo>
                  <a:lnTo>
                    <a:pt x="1676" y="2016"/>
                  </a:lnTo>
                  <a:lnTo>
                    <a:pt x="2030" y="1676"/>
                  </a:lnTo>
                  <a:lnTo>
                    <a:pt x="2449" y="1388"/>
                  </a:lnTo>
                  <a:lnTo>
                    <a:pt x="2907" y="1205"/>
                  </a:lnTo>
                  <a:lnTo>
                    <a:pt x="3417" y="1100"/>
                  </a:lnTo>
                  <a:lnTo>
                    <a:pt x="3679" y="1087"/>
                  </a:lnTo>
                  <a:close/>
                  <a:moveTo>
                    <a:pt x="3626" y="1"/>
                  </a:moveTo>
                  <a:lnTo>
                    <a:pt x="3103" y="53"/>
                  </a:lnTo>
                  <a:lnTo>
                    <a:pt x="2592" y="171"/>
                  </a:lnTo>
                  <a:lnTo>
                    <a:pt x="2108" y="354"/>
                  </a:lnTo>
                  <a:lnTo>
                    <a:pt x="1650" y="616"/>
                  </a:lnTo>
                  <a:lnTo>
                    <a:pt x="1231" y="930"/>
                  </a:lnTo>
                  <a:lnTo>
                    <a:pt x="865" y="1310"/>
                  </a:lnTo>
                  <a:lnTo>
                    <a:pt x="551" y="1729"/>
                  </a:lnTo>
                  <a:lnTo>
                    <a:pt x="289" y="2213"/>
                  </a:lnTo>
                  <a:lnTo>
                    <a:pt x="119" y="2749"/>
                  </a:lnTo>
                  <a:lnTo>
                    <a:pt x="14" y="3325"/>
                  </a:lnTo>
                  <a:lnTo>
                    <a:pt x="1" y="3626"/>
                  </a:lnTo>
                  <a:lnTo>
                    <a:pt x="1" y="3639"/>
                  </a:lnTo>
                  <a:lnTo>
                    <a:pt x="1" y="4006"/>
                  </a:lnTo>
                  <a:lnTo>
                    <a:pt x="132" y="4739"/>
                  </a:lnTo>
                  <a:lnTo>
                    <a:pt x="407" y="5406"/>
                  </a:lnTo>
                  <a:lnTo>
                    <a:pt x="786" y="5995"/>
                  </a:lnTo>
                  <a:lnTo>
                    <a:pt x="1284" y="6506"/>
                  </a:lnTo>
                  <a:lnTo>
                    <a:pt x="1860" y="6925"/>
                  </a:lnTo>
                  <a:lnTo>
                    <a:pt x="2514" y="7213"/>
                  </a:lnTo>
                  <a:lnTo>
                    <a:pt x="3234" y="7370"/>
                  </a:lnTo>
                  <a:lnTo>
                    <a:pt x="3613" y="7396"/>
                  </a:lnTo>
                  <a:lnTo>
                    <a:pt x="3928" y="7396"/>
                  </a:lnTo>
                  <a:lnTo>
                    <a:pt x="4503" y="7317"/>
                  </a:lnTo>
                  <a:lnTo>
                    <a:pt x="5040" y="7160"/>
                  </a:lnTo>
                  <a:lnTo>
                    <a:pt x="5524" y="6925"/>
                  </a:lnTo>
                  <a:lnTo>
                    <a:pt x="5969" y="6624"/>
                  </a:lnTo>
                  <a:lnTo>
                    <a:pt x="6362" y="6270"/>
                  </a:lnTo>
                  <a:lnTo>
                    <a:pt x="6689" y="5865"/>
                  </a:lnTo>
                  <a:lnTo>
                    <a:pt x="6964" y="5420"/>
                  </a:lnTo>
                  <a:lnTo>
                    <a:pt x="7174" y="4948"/>
                  </a:lnTo>
                  <a:lnTo>
                    <a:pt x="7317" y="4438"/>
                  </a:lnTo>
                  <a:lnTo>
                    <a:pt x="7396" y="3927"/>
                  </a:lnTo>
                  <a:lnTo>
                    <a:pt x="7383" y="3391"/>
                  </a:lnTo>
                  <a:lnTo>
                    <a:pt x="7304" y="2867"/>
                  </a:lnTo>
                  <a:lnTo>
                    <a:pt x="7147" y="2344"/>
                  </a:lnTo>
                  <a:lnTo>
                    <a:pt x="6899" y="1846"/>
                  </a:lnTo>
                  <a:lnTo>
                    <a:pt x="6571" y="1362"/>
                  </a:lnTo>
                  <a:lnTo>
                    <a:pt x="6362" y="1140"/>
                  </a:lnTo>
                  <a:lnTo>
                    <a:pt x="6140" y="930"/>
                  </a:lnTo>
                  <a:lnTo>
                    <a:pt x="5681" y="577"/>
                  </a:lnTo>
                  <a:lnTo>
                    <a:pt x="5184" y="302"/>
                  </a:lnTo>
                  <a:lnTo>
                    <a:pt x="4674" y="119"/>
                  </a:lnTo>
                  <a:lnTo>
                    <a:pt x="4150" y="14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1076425" y="1645150"/>
              <a:ext cx="184925" cy="184900"/>
            </a:xfrm>
            <a:custGeom>
              <a:rect b="b" l="l" r="r" t="t"/>
              <a:pathLst>
                <a:path extrusionOk="0" h="7396" w="7397">
                  <a:moveTo>
                    <a:pt x="3731" y="1087"/>
                  </a:moveTo>
                  <a:lnTo>
                    <a:pt x="3954" y="1100"/>
                  </a:lnTo>
                  <a:lnTo>
                    <a:pt x="4359" y="1166"/>
                  </a:lnTo>
                  <a:lnTo>
                    <a:pt x="4909" y="1375"/>
                  </a:lnTo>
                  <a:lnTo>
                    <a:pt x="5524" y="1820"/>
                  </a:lnTo>
                  <a:lnTo>
                    <a:pt x="5969" y="2422"/>
                  </a:lnTo>
                  <a:lnTo>
                    <a:pt x="6231" y="3103"/>
                  </a:lnTo>
                  <a:lnTo>
                    <a:pt x="6310" y="3849"/>
                  </a:lnTo>
                  <a:lnTo>
                    <a:pt x="6166" y="4582"/>
                  </a:lnTo>
                  <a:lnTo>
                    <a:pt x="5891" y="5118"/>
                  </a:lnTo>
                  <a:lnTo>
                    <a:pt x="5642" y="5446"/>
                  </a:lnTo>
                  <a:lnTo>
                    <a:pt x="5498" y="5590"/>
                  </a:lnTo>
                  <a:lnTo>
                    <a:pt x="5328" y="5747"/>
                  </a:lnTo>
                  <a:lnTo>
                    <a:pt x="5001" y="5982"/>
                  </a:lnTo>
                  <a:lnTo>
                    <a:pt x="4451" y="6231"/>
                  </a:lnTo>
                  <a:lnTo>
                    <a:pt x="3705" y="6336"/>
                  </a:lnTo>
                  <a:lnTo>
                    <a:pt x="2972" y="6244"/>
                  </a:lnTo>
                  <a:lnTo>
                    <a:pt x="2291" y="5943"/>
                  </a:lnTo>
                  <a:lnTo>
                    <a:pt x="1729" y="5472"/>
                  </a:lnTo>
                  <a:lnTo>
                    <a:pt x="1297" y="4844"/>
                  </a:lnTo>
                  <a:lnTo>
                    <a:pt x="1113" y="4281"/>
                  </a:lnTo>
                  <a:lnTo>
                    <a:pt x="1061" y="3875"/>
                  </a:lnTo>
                  <a:lnTo>
                    <a:pt x="1061" y="3653"/>
                  </a:lnTo>
                  <a:lnTo>
                    <a:pt x="1074" y="3391"/>
                  </a:lnTo>
                  <a:lnTo>
                    <a:pt x="1192" y="2880"/>
                  </a:lnTo>
                  <a:lnTo>
                    <a:pt x="1388" y="2422"/>
                  </a:lnTo>
                  <a:lnTo>
                    <a:pt x="1676" y="2016"/>
                  </a:lnTo>
                  <a:lnTo>
                    <a:pt x="2030" y="1676"/>
                  </a:lnTo>
                  <a:lnTo>
                    <a:pt x="2449" y="1388"/>
                  </a:lnTo>
                  <a:lnTo>
                    <a:pt x="2907" y="1205"/>
                  </a:lnTo>
                  <a:lnTo>
                    <a:pt x="3417" y="1100"/>
                  </a:lnTo>
                  <a:lnTo>
                    <a:pt x="3679" y="1087"/>
                  </a:lnTo>
                  <a:close/>
                  <a:moveTo>
                    <a:pt x="3626" y="1"/>
                  </a:moveTo>
                  <a:lnTo>
                    <a:pt x="3103" y="53"/>
                  </a:lnTo>
                  <a:lnTo>
                    <a:pt x="2592" y="171"/>
                  </a:lnTo>
                  <a:lnTo>
                    <a:pt x="2108" y="354"/>
                  </a:lnTo>
                  <a:lnTo>
                    <a:pt x="1650" y="616"/>
                  </a:lnTo>
                  <a:lnTo>
                    <a:pt x="1231" y="930"/>
                  </a:lnTo>
                  <a:lnTo>
                    <a:pt x="865" y="1310"/>
                  </a:lnTo>
                  <a:lnTo>
                    <a:pt x="551" y="1729"/>
                  </a:lnTo>
                  <a:lnTo>
                    <a:pt x="289" y="2213"/>
                  </a:lnTo>
                  <a:lnTo>
                    <a:pt x="119" y="2749"/>
                  </a:lnTo>
                  <a:lnTo>
                    <a:pt x="14" y="3325"/>
                  </a:lnTo>
                  <a:lnTo>
                    <a:pt x="1" y="3626"/>
                  </a:lnTo>
                  <a:lnTo>
                    <a:pt x="1" y="3639"/>
                  </a:lnTo>
                  <a:lnTo>
                    <a:pt x="1" y="4006"/>
                  </a:lnTo>
                  <a:lnTo>
                    <a:pt x="132" y="4739"/>
                  </a:lnTo>
                  <a:lnTo>
                    <a:pt x="407" y="5406"/>
                  </a:lnTo>
                  <a:lnTo>
                    <a:pt x="786" y="5995"/>
                  </a:lnTo>
                  <a:lnTo>
                    <a:pt x="1284" y="6506"/>
                  </a:lnTo>
                  <a:lnTo>
                    <a:pt x="1860" y="6925"/>
                  </a:lnTo>
                  <a:lnTo>
                    <a:pt x="2514" y="7213"/>
                  </a:lnTo>
                  <a:lnTo>
                    <a:pt x="3234" y="7370"/>
                  </a:lnTo>
                  <a:lnTo>
                    <a:pt x="3613" y="7396"/>
                  </a:lnTo>
                  <a:lnTo>
                    <a:pt x="3928" y="7396"/>
                  </a:lnTo>
                  <a:lnTo>
                    <a:pt x="4503" y="7317"/>
                  </a:lnTo>
                  <a:lnTo>
                    <a:pt x="5040" y="7160"/>
                  </a:lnTo>
                  <a:lnTo>
                    <a:pt x="5524" y="6925"/>
                  </a:lnTo>
                  <a:lnTo>
                    <a:pt x="5969" y="6624"/>
                  </a:lnTo>
                  <a:lnTo>
                    <a:pt x="6362" y="6270"/>
                  </a:lnTo>
                  <a:lnTo>
                    <a:pt x="6689" y="5865"/>
                  </a:lnTo>
                  <a:lnTo>
                    <a:pt x="6964" y="5420"/>
                  </a:lnTo>
                  <a:lnTo>
                    <a:pt x="7174" y="4948"/>
                  </a:lnTo>
                  <a:lnTo>
                    <a:pt x="7317" y="4438"/>
                  </a:lnTo>
                  <a:lnTo>
                    <a:pt x="7396" y="3927"/>
                  </a:lnTo>
                  <a:lnTo>
                    <a:pt x="7383" y="3391"/>
                  </a:lnTo>
                  <a:lnTo>
                    <a:pt x="7304" y="2867"/>
                  </a:lnTo>
                  <a:lnTo>
                    <a:pt x="7147" y="2344"/>
                  </a:lnTo>
                  <a:lnTo>
                    <a:pt x="6899" y="1846"/>
                  </a:lnTo>
                  <a:lnTo>
                    <a:pt x="6571" y="1362"/>
                  </a:lnTo>
                  <a:lnTo>
                    <a:pt x="6362" y="1140"/>
                  </a:lnTo>
                  <a:lnTo>
                    <a:pt x="6140" y="930"/>
                  </a:lnTo>
                  <a:lnTo>
                    <a:pt x="5681" y="577"/>
                  </a:lnTo>
                  <a:lnTo>
                    <a:pt x="5184" y="302"/>
                  </a:lnTo>
                  <a:lnTo>
                    <a:pt x="4674" y="119"/>
                  </a:lnTo>
                  <a:lnTo>
                    <a:pt x="4150" y="14"/>
                  </a:lnTo>
                  <a:lnTo>
                    <a:pt x="3626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1074800" y="1643525"/>
              <a:ext cx="161350" cy="187850"/>
            </a:xfrm>
            <a:custGeom>
              <a:rect b="b" l="l" r="r" t="t"/>
              <a:pathLst>
                <a:path extrusionOk="0" h="7514" w="6454">
                  <a:moveTo>
                    <a:pt x="3508" y="0"/>
                  </a:moveTo>
                  <a:lnTo>
                    <a:pt x="2919" y="79"/>
                  </a:lnTo>
                  <a:lnTo>
                    <a:pt x="2370" y="249"/>
                  </a:lnTo>
                  <a:lnTo>
                    <a:pt x="1872" y="498"/>
                  </a:lnTo>
                  <a:lnTo>
                    <a:pt x="1414" y="799"/>
                  </a:lnTo>
                  <a:lnTo>
                    <a:pt x="1021" y="1165"/>
                  </a:lnTo>
                  <a:lnTo>
                    <a:pt x="694" y="1584"/>
                  </a:lnTo>
                  <a:lnTo>
                    <a:pt x="419" y="2042"/>
                  </a:lnTo>
                  <a:lnTo>
                    <a:pt x="210" y="2540"/>
                  </a:lnTo>
                  <a:lnTo>
                    <a:pt x="66" y="3050"/>
                  </a:lnTo>
                  <a:lnTo>
                    <a:pt x="1" y="3587"/>
                  </a:lnTo>
                  <a:lnTo>
                    <a:pt x="14" y="4123"/>
                  </a:lnTo>
                  <a:lnTo>
                    <a:pt x="105" y="4660"/>
                  </a:lnTo>
                  <a:lnTo>
                    <a:pt x="275" y="5197"/>
                  </a:lnTo>
                  <a:lnTo>
                    <a:pt x="537" y="5707"/>
                  </a:lnTo>
                  <a:lnTo>
                    <a:pt x="891" y="6191"/>
                  </a:lnTo>
                  <a:lnTo>
                    <a:pt x="1100" y="6414"/>
                  </a:lnTo>
                  <a:lnTo>
                    <a:pt x="1388" y="6676"/>
                  </a:lnTo>
                  <a:lnTo>
                    <a:pt x="2003" y="7094"/>
                  </a:lnTo>
                  <a:lnTo>
                    <a:pt x="2684" y="7369"/>
                  </a:lnTo>
                  <a:lnTo>
                    <a:pt x="3404" y="7513"/>
                  </a:lnTo>
                  <a:lnTo>
                    <a:pt x="4123" y="7513"/>
                  </a:lnTo>
                  <a:lnTo>
                    <a:pt x="4830" y="7382"/>
                  </a:lnTo>
                  <a:lnTo>
                    <a:pt x="5511" y="7107"/>
                  </a:lnTo>
                  <a:lnTo>
                    <a:pt x="6139" y="6702"/>
                  </a:lnTo>
                  <a:lnTo>
                    <a:pt x="6427" y="6440"/>
                  </a:lnTo>
                  <a:lnTo>
                    <a:pt x="6453" y="6388"/>
                  </a:lnTo>
                  <a:lnTo>
                    <a:pt x="6427" y="6335"/>
                  </a:lnTo>
                  <a:lnTo>
                    <a:pt x="5655" y="5563"/>
                  </a:lnTo>
                  <a:lnTo>
                    <a:pt x="5629" y="5537"/>
                  </a:lnTo>
                  <a:lnTo>
                    <a:pt x="5576" y="5537"/>
                  </a:lnTo>
                  <a:lnTo>
                    <a:pt x="5550" y="5563"/>
                  </a:lnTo>
                  <a:lnTo>
                    <a:pt x="5367" y="5733"/>
                  </a:lnTo>
                  <a:lnTo>
                    <a:pt x="4935" y="6021"/>
                  </a:lnTo>
                  <a:lnTo>
                    <a:pt x="4464" y="6204"/>
                  </a:lnTo>
                  <a:lnTo>
                    <a:pt x="3966" y="6296"/>
                  </a:lnTo>
                  <a:lnTo>
                    <a:pt x="3521" y="6296"/>
                  </a:lnTo>
                  <a:lnTo>
                    <a:pt x="3312" y="6283"/>
                  </a:lnTo>
                  <a:lnTo>
                    <a:pt x="2919" y="6191"/>
                  </a:lnTo>
                  <a:lnTo>
                    <a:pt x="2527" y="6034"/>
                  </a:lnTo>
                  <a:lnTo>
                    <a:pt x="2173" y="5825"/>
                  </a:lnTo>
                  <a:lnTo>
                    <a:pt x="2016" y="5694"/>
                  </a:lnTo>
                  <a:lnTo>
                    <a:pt x="1964" y="5642"/>
                  </a:lnTo>
                  <a:lnTo>
                    <a:pt x="1911" y="5589"/>
                  </a:lnTo>
                  <a:lnTo>
                    <a:pt x="1741" y="5419"/>
                  </a:lnTo>
                  <a:lnTo>
                    <a:pt x="1480" y="5039"/>
                  </a:lnTo>
                  <a:lnTo>
                    <a:pt x="1296" y="4634"/>
                  </a:lnTo>
                  <a:lnTo>
                    <a:pt x="1178" y="4202"/>
                  </a:lnTo>
                  <a:lnTo>
                    <a:pt x="1139" y="3757"/>
                  </a:lnTo>
                  <a:lnTo>
                    <a:pt x="1178" y="3312"/>
                  </a:lnTo>
                  <a:lnTo>
                    <a:pt x="1296" y="2880"/>
                  </a:lnTo>
                  <a:lnTo>
                    <a:pt x="1493" y="2461"/>
                  </a:lnTo>
                  <a:lnTo>
                    <a:pt x="1623" y="2265"/>
                  </a:lnTo>
                  <a:lnTo>
                    <a:pt x="1623" y="2252"/>
                  </a:lnTo>
                  <a:lnTo>
                    <a:pt x="1650" y="2225"/>
                  </a:lnTo>
                  <a:lnTo>
                    <a:pt x="1676" y="2186"/>
                  </a:lnTo>
                  <a:lnTo>
                    <a:pt x="1872" y="1951"/>
                  </a:lnTo>
                  <a:lnTo>
                    <a:pt x="2356" y="1584"/>
                  </a:lnTo>
                  <a:lnTo>
                    <a:pt x="2893" y="1335"/>
                  </a:lnTo>
                  <a:lnTo>
                    <a:pt x="3495" y="1231"/>
                  </a:lnTo>
                  <a:lnTo>
                    <a:pt x="3796" y="1231"/>
                  </a:lnTo>
                  <a:lnTo>
                    <a:pt x="3862" y="1218"/>
                  </a:lnTo>
                  <a:lnTo>
                    <a:pt x="3875" y="1152"/>
                  </a:lnTo>
                  <a:lnTo>
                    <a:pt x="3901" y="66"/>
                  </a:lnTo>
                  <a:lnTo>
                    <a:pt x="3875" y="13"/>
                  </a:lnTo>
                  <a:lnTo>
                    <a:pt x="38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1074475" y="1641550"/>
              <a:ext cx="192425" cy="192425"/>
            </a:xfrm>
            <a:custGeom>
              <a:rect b="b" l="l" r="r" t="t"/>
              <a:pathLst>
                <a:path extrusionOk="0" h="7697" w="7697">
                  <a:moveTo>
                    <a:pt x="3940" y="1323"/>
                  </a:moveTo>
                  <a:lnTo>
                    <a:pt x="4660" y="1467"/>
                  </a:lnTo>
                  <a:lnTo>
                    <a:pt x="5327" y="1820"/>
                  </a:lnTo>
                  <a:lnTo>
                    <a:pt x="5615" y="2108"/>
                  </a:lnTo>
                  <a:lnTo>
                    <a:pt x="5890" y="2409"/>
                  </a:lnTo>
                  <a:lnTo>
                    <a:pt x="6218" y="3103"/>
                  </a:lnTo>
                  <a:lnTo>
                    <a:pt x="6335" y="3810"/>
                  </a:lnTo>
                  <a:lnTo>
                    <a:pt x="6231" y="4516"/>
                  </a:lnTo>
                  <a:lnTo>
                    <a:pt x="5956" y="5158"/>
                  </a:lnTo>
                  <a:lnTo>
                    <a:pt x="5498" y="5707"/>
                  </a:lnTo>
                  <a:lnTo>
                    <a:pt x="4896" y="6113"/>
                  </a:lnTo>
                  <a:lnTo>
                    <a:pt x="4176" y="6336"/>
                  </a:lnTo>
                  <a:lnTo>
                    <a:pt x="3757" y="6349"/>
                  </a:lnTo>
                  <a:lnTo>
                    <a:pt x="3508" y="6323"/>
                  </a:lnTo>
                  <a:lnTo>
                    <a:pt x="3011" y="6218"/>
                  </a:lnTo>
                  <a:lnTo>
                    <a:pt x="2566" y="6022"/>
                  </a:lnTo>
                  <a:lnTo>
                    <a:pt x="2173" y="5747"/>
                  </a:lnTo>
                  <a:lnTo>
                    <a:pt x="1846" y="5393"/>
                  </a:lnTo>
                  <a:lnTo>
                    <a:pt x="1584" y="4988"/>
                  </a:lnTo>
                  <a:lnTo>
                    <a:pt x="1401" y="4543"/>
                  </a:lnTo>
                  <a:lnTo>
                    <a:pt x="1309" y="4045"/>
                  </a:lnTo>
                  <a:lnTo>
                    <a:pt x="1309" y="3783"/>
                  </a:lnTo>
                  <a:lnTo>
                    <a:pt x="1335" y="3378"/>
                  </a:lnTo>
                  <a:lnTo>
                    <a:pt x="1584" y="2658"/>
                  </a:lnTo>
                  <a:lnTo>
                    <a:pt x="2016" y="2082"/>
                  </a:lnTo>
                  <a:lnTo>
                    <a:pt x="2579" y="1650"/>
                  </a:lnTo>
                  <a:lnTo>
                    <a:pt x="3233" y="1388"/>
                  </a:lnTo>
                  <a:lnTo>
                    <a:pt x="3940" y="1323"/>
                  </a:lnTo>
                  <a:close/>
                  <a:moveTo>
                    <a:pt x="3704" y="1140"/>
                  </a:moveTo>
                  <a:lnTo>
                    <a:pt x="3246" y="1205"/>
                  </a:lnTo>
                  <a:lnTo>
                    <a:pt x="3024" y="1270"/>
                  </a:lnTo>
                  <a:lnTo>
                    <a:pt x="2814" y="1349"/>
                  </a:lnTo>
                  <a:lnTo>
                    <a:pt x="2435" y="1532"/>
                  </a:lnTo>
                  <a:lnTo>
                    <a:pt x="2095" y="1768"/>
                  </a:lnTo>
                  <a:lnTo>
                    <a:pt x="1794" y="2056"/>
                  </a:lnTo>
                  <a:lnTo>
                    <a:pt x="1545" y="2396"/>
                  </a:lnTo>
                  <a:lnTo>
                    <a:pt x="1362" y="2763"/>
                  </a:lnTo>
                  <a:lnTo>
                    <a:pt x="1218" y="3155"/>
                  </a:lnTo>
                  <a:lnTo>
                    <a:pt x="1152" y="3574"/>
                  </a:lnTo>
                  <a:lnTo>
                    <a:pt x="1139" y="3783"/>
                  </a:lnTo>
                  <a:lnTo>
                    <a:pt x="1139" y="4032"/>
                  </a:lnTo>
                  <a:lnTo>
                    <a:pt x="1205" y="4490"/>
                  </a:lnTo>
                  <a:lnTo>
                    <a:pt x="1349" y="4896"/>
                  </a:lnTo>
                  <a:lnTo>
                    <a:pt x="1545" y="5276"/>
                  </a:lnTo>
                  <a:lnTo>
                    <a:pt x="1780" y="5603"/>
                  </a:lnTo>
                  <a:lnTo>
                    <a:pt x="2082" y="5891"/>
                  </a:lnTo>
                  <a:lnTo>
                    <a:pt x="2579" y="6231"/>
                  </a:lnTo>
                  <a:lnTo>
                    <a:pt x="3351" y="6493"/>
                  </a:lnTo>
                  <a:lnTo>
                    <a:pt x="3953" y="6532"/>
                  </a:lnTo>
                  <a:lnTo>
                    <a:pt x="4372" y="6493"/>
                  </a:lnTo>
                  <a:lnTo>
                    <a:pt x="4765" y="6375"/>
                  </a:lnTo>
                  <a:lnTo>
                    <a:pt x="5144" y="6205"/>
                  </a:lnTo>
                  <a:lnTo>
                    <a:pt x="5511" y="5956"/>
                  </a:lnTo>
                  <a:lnTo>
                    <a:pt x="5838" y="5642"/>
                  </a:lnTo>
                  <a:lnTo>
                    <a:pt x="5995" y="5446"/>
                  </a:lnTo>
                  <a:lnTo>
                    <a:pt x="6126" y="5249"/>
                  </a:lnTo>
                  <a:lnTo>
                    <a:pt x="6335" y="4844"/>
                  </a:lnTo>
                  <a:lnTo>
                    <a:pt x="6479" y="4425"/>
                  </a:lnTo>
                  <a:lnTo>
                    <a:pt x="6532" y="4006"/>
                  </a:lnTo>
                  <a:lnTo>
                    <a:pt x="6532" y="3600"/>
                  </a:lnTo>
                  <a:lnTo>
                    <a:pt x="6453" y="3194"/>
                  </a:lnTo>
                  <a:lnTo>
                    <a:pt x="6244" y="2619"/>
                  </a:lnTo>
                  <a:lnTo>
                    <a:pt x="5772" y="1964"/>
                  </a:lnTo>
                  <a:lnTo>
                    <a:pt x="5301" y="1571"/>
                  </a:lnTo>
                  <a:lnTo>
                    <a:pt x="4948" y="1375"/>
                  </a:lnTo>
                  <a:lnTo>
                    <a:pt x="4555" y="1231"/>
                  </a:lnTo>
                  <a:lnTo>
                    <a:pt x="4150" y="1153"/>
                  </a:lnTo>
                  <a:lnTo>
                    <a:pt x="3704" y="1140"/>
                  </a:lnTo>
                  <a:close/>
                  <a:moveTo>
                    <a:pt x="3770" y="210"/>
                  </a:moveTo>
                  <a:lnTo>
                    <a:pt x="4280" y="236"/>
                  </a:lnTo>
                  <a:lnTo>
                    <a:pt x="4791" y="328"/>
                  </a:lnTo>
                  <a:lnTo>
                    <a:pt x="5301" y="511"/>
                  </a:lnTo>
                  <a:lnTo>
                    <a:pt x="5786" y="773"/>
                  </a:lnTo>
                  <a:lnTo>
                    <a:pt x="6231" y="1126"/>
                  </a:lnTo>
                  <a:lnTo>
                    <a:pt x="6453" y="1336"/>
                  </a:lnTo>
                  <a:lnTo>
                    <a:pt x="6649" y="1558"/>
                  </a:lnTo>
                  <a:lnTo>
                    <a:pt x="6977" y="2030"/>
                  </a:lnTo>
                  <a:lnTo>
                    <a:pt x="7225" y="2514"/>
                  </a:lnTo>
                  <a:lnTo>
                    <a:pt x="7382" y="3024"/>
                  </a:lnTo>
                  <a:lnTo>
                    <a:pt x="7461" y="3548"/>
                  </a:lnTo>
                  <a:lnTo>
                    <a:pt x="7461" y="4058"/>
                  </a:lnTo>
                  <a:lnTo>
                    <a:pt x="7395" y="4569"/>
                  </a:lnTo>
                  <a:lnTo>
                    <a:pt x="7252" y="5053"/>
                  </a:lnTo>
                  <a:lnTo>
                    <a:pt x="7042" y="5524"/>
                  </a:lnTo>
                  <a:lnTo>
                    <a:pt x="6780" y="5969"/>
                  </a:lnTo>
                  <a:lnTo>
                    <a:pt x="6453" y="6362"/>
                  </a:lnTo>
                  <a:lnTo>
                    <a:pt x="6074" y="6715"/>
                  </a:lnTo>
                  <a:lnTo>
                    <a:pt x="5629" y="7003"/>
                  </a:lnTo>
                  <a:lnTo>
                    <a:pt x="5157" y="7226"/>
                  </a:lnTo>
                  <a:lnTo>
                    <a:pt x="4621" y="7383"/>
                  </a:lnTo>
                  <a:lnTo>
                    <a:pt x="4058" y="7461"/>
                  </a:lnTo>
                  <a:lnTo>
                    <a:pt x="3757" y="7461"/>
                  </a:lnTo>
                  <a:lnTo>
                    <a:pt x="3390" y="7448"/>
                  </a:lnTo>
                  <a:lnTo>
                    <a:pt x="2684" y="7278"/>
                  </a:lnTo>
                  <a:lnTo>
                    <a:pt x="2042" y="6990"/>
                  </a:lnTo>
                  <a:lnTo>
                    <a:pt x="1466" y="6598"/>
                  </a:lnTo>
                  <a:lnTo>
                    <a:pt x="995" y="6087"/>
                  </a:lnTo>
                  <a:lnTo>
                    <a:pt x="616" y="5511"/>
                  </a:lnTo>
                  <a:lnTo>
                    <a:pt x="354" y="4844"/>
                  </a:lnTo>
                  <a:lnTo>
                    <a:pt x="223" y="4137"/>
                  </a:lnTo>
                  <a:lnTo>
                    <a:pt x="210" y="3770"/>
                  </a:lnTo>
                  <a:lnTo>
                    <a:pt x="223" y="3469"/>
                  </a:lnTo>
                  <a:lnTo>
                    <a:pt x="328" y="2907"/>
                  </a:lnTo>
                  <a:lnTo>
                    <a:pt x="498" y="2383"/>
                  </a:lnTo>
                  <a:lnTo>
                    <a:pt x="746" y="1912"/>
                  </a:lnTo>
                  <a:lnTo>
                    <a:pt x="1061" y="1493"/>
                  </a:lnTo>
                  <a:lnTo>
                    <a:pt x="1427" y="1126"/>
                  </a:lnTo>
                  <a:lnTo>
                    <a:pt x="1833" y="812"/>
                  </a:lnTo>
                  <a:lnTo>
                    <a:pt x="2278" y="564"/>
                  </a:lnTo>
                  <a:lnTo>
                    <a:pt x="2762" y="380"/>
                  </a:lnTo>
                  <a:lnTo>
                    <a:pt x="3259" y="263"/>
                  </a:lnTo>
                  <a:lnTo>
                    <a:pt x="3770" y="210"/>
                  </a:lnTo>
                  <a:close/>
                  <a:moveTo>
                    <a:pt x="3848" y="1"/>
                  </a:moveTo>
                  <a:lnTo>
                    <a:pt x="3456" y="14"/>
                  </a:lnTo>
                  <a:lnTo>
                    <a:pt x="2697" y="171"/>
                  </a:lnTo>
                  <a:lnTo>
                    <a:pt x="2016" y="459"/>
                  </a:lnTo>
                  <a:lnTo>
                    <a:pt x="1401" y="878"/>
                  </a:lnTo>
                  <a:lnTo>
                    <a:pt x="877" y="1388"/>
                  </a:lnTo>
                  <a:lnTo>
                    <a:pt x="459" y="2003"/>
                  </a:lnTo>
                  <a:lnTo>
                    <a:pt x="171" y="2697"/>
                  </a:lnTo>
                  <a:lnTo>
                    <a:pt x="14" y="3443"/>
                  </a:lnTo>
                  <a:lnTo>
                    <a:pt x="0" y="3849"/>
                  </a:lnTo>
                  <a:lnTo>
                    <a:pt x="0" y="4163"/>
                  </a:lnTo>
                  <a:lnTo>
                    <a:pt x="92" y="4765"/>
                  </a:lnTo>
                  <a:lnTo>
                    <a:pt x="275" y="5315"/>
                  </a:lnTo>
                  <a:lnTo>
                    <a:pt x="524" y="5825"/>
                  </a:lnTo>
                  <a:lnTo>
                    <a:pt x="851" y="6283"/>
                  </a:lnTo>
                  <a:lnTo>
                    <a:pt x="1218" y="6676"/>
                  </a:lnTo>
                  <a:lnTo>
                    <a:pt x="1650" y="7016"/>
                  </a:lnTo>
                  <a:lnTo>
                    <a:pt x="2121" y="7291"/>
                  </a:lnTo>
                  <a:lnTo>
                    <a:pt x="2618" y="7501"/>
                  </a:lnTo>
                  <a:lnTo>
                    <a:pt x="3155" y="7632"/>
                  </a:lnTo>
                  <a:lnTo>
                    <a:pt x="3691" y="7697"/>
                  </a:lnTo>
                  <a:lnTo>
                    <a:pt x="4241" y="7684"/>
                  </a:lnTo>
                  <a:lnTo>
                    <a:pt x="4791" y="7592"/>
                  </a:lnTo>
                  <a:lnTo>
                    <a:pt x="5327" y="7409"/>
                  </a:lnTo>
                  <a:lnTo>
                    <a:pt x="5838" y="7147"/>
                  </a:lnTo>
                  <a:lnTo>
                    <a:pt x="6335" y="6794"/>
                  </a:lnTo>
                  <a:lnTo>
                    <a:pt x="6558" y="6571"/>
                  </a:lnTo>
                  <a:lnTo>
                    <a:pt x="6780" y="6336"/>
                  </a:lnTo>
                  <a:lnTo>
                    <a:pt x="7147" y="5851"/>
                  </a:lnTo>
                  <a:lnTo>
                    <a:pt x="7409" y="5328"/>
                  </a:lnTo>
                  <a:lnTo>
                    <a:pt x="7592" y="4791"/>
                  </a:lnTo>
                  <a:lnTo>
                    <a:pt x="7683" y="4255"/>
                  </a:lnTo>
                  <a:lnTo>
                    <a:pt x="7697" y="3705"/>
                  </a:lnTo>
                  <a:lnTo>
                    <a:pt x="7631" y="3155"/>
                  </a:lnTo>
                  <a:lnTo>
                    <a:pt x="7500" y="2632"/>
                  </a:lnTo>
                  <a:lnTo>
                    <a:pt x="7291" y="2134"/>
                  </a:lnTo>
                  <a:lnTo>
                    <a:pt x="7016" y="1663"/>
                  </a:lnTo>
                  <a:lnTo>
                    <a:pt x="6676" y="1231"/>
                  </a:lnTo>
                  <a:lnTo>
                    <a:pt x="6283" y="852"/>
                  </a:lnTo>
                  <a:lnTo>
                    <a:pt x="5825" y="537"/>
                  </a:lnTo>
                  <a:lnTo>
                    <a:pt x="5327" y="276"/>
                  </a:lnTo>
                  <a:lnTo>
                    <a:pt x="4765" y="106"/>
                  </a:lnTo>
                  <a:lnTo>
                    <a:pt x="4163" y="14"/>
                  </a:lnTo>
                  <a:lnTo>
                    <a:pt x="38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91950" y="1938025"/>
              <a:ext cx="25" cy="249675"/>
            </a:xfrm>
            <a:custGeom>
              <a:rect b="b" l="l" r="r" t="t"/>
              <a:pathLst>
                <a:path extrusionOk="0" fill="none" h="9987" w="1">
                  <a:moveTo>
                    <a:pt x="1" y="0"/>
                  </a:moveTo>
                  <a:lnTo>
                    <a:pt x="1" y="9987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710275" y="2030300"/>
              <a:ext cx="20650" cy="143000"/>
            </a:xfrm>
            <a:custGeom>
              <a:rect b="b" l="l" r="r" t="t"/>
              <a:pathLst>
                <a:path extrusionOk="0" h="5720" w="826">
                  <a:moveTo>
                    <a:pt x="1" y="0"/>
                  </a:moveTo>
                  <a:lnTo>
                    <a:pt x="1" y="5720"/>
                  </a:lnTo>
                  <a:lnTo>
                    <a:pt x="825" y="5720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743000" y="2087550"/>
              <a:ext cx="20650" cy="85750"/>
            </a:xfrm>
            <a:custGeom>
              <a:rect b="b" l="l" r="r" t="t"/>
              <a:pathLst>
                <a:path extrusionOk="0" h="3430" w="826">
                  <a:moveTo>
                    <a:pt x="1" y="1"/>
                  </a:moveTo>
                  <a:lnTo>
                    <a:pt x="1" y="3430"/>
                  </a:lnTo>
                  <a:lnTo>
                    <a:pt x="825" y="3430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77700" y="1987100"/>
              <a:ext cx="20625" cy="188175"/>
            </a:xfrm>
            <a:custGeom>
              <a:rect b="b" l="l" r="r" t="t"/>
              <a:pathLst>
                <a:path extrusionOk="0" h="7527" w="825">
                  <a:moveTo>
                    <a:pt x="0" y="0"/>
                  </a:moveTo>
                  <a:lnTo>
                    <a:pt x="0" y="7526"/>
                  </a:lnTo>
                  <a:lnTo>
                    <a:pt x="825" y="7526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837250" y="1956675"/>
              <a:ext cx="20300" cy="216625"/>
            </a:xfrm>
            <a:custGeom>
              <a:rect b="b" l="l" r="r" t="t"/>
              <a:pathLst>
                <a:path extrusionOk="0" h="8665" w="812">
                  <a:moveTo>
                    <a:pt x="0" y="0"/>
                  </a:moveTo>
                  <a:lnTo>
                    <a:pt x="0" y="8665"/>
                  </a:lnTo>
                  <a:lnTo>
                    <a:pt x="812" y="8665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865700" y="2120275"/>
              <a:ext cx="20650" cy="53025"/>
            </a:xfrm>
            <a:custGeom>
              <a:rect b="b" l="l" r="r" t="t"/>
              <a:pathLst>
                <a:path extrusionOk="0" h="2121" w="826">
                  <a:moveTo>
                    <a:pt x="1" y="0"/>
                  </a:moveTo>
                  <a:lnTo>
                    <a:pt x="1" y="2121"/>
                  </a:lnTo>
                  <a:lnTo>
                    <a:pt x="825" y="212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900400" y="2048625"/>
              <a:ext cx="20625" cy="126650"/>
            </a:xfrm>
            <a:custGeom>
              <a:rect b="b" l="l" r="r" t="t"/>
              <a:pathLst>
                <a:path extrusionOk="0" h="5066" w="825">
                  <a:moveTo>
                    <a:pt x="0" y="0"/>
                  </a:moveTo>
                  <a:lnTo>
                    <a:pt x="0" y="5065"/>
                  </a:lnTo>
                  <a:lnTo>
                    <a:pt x="825" y="5065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988425" y="2066950"/>
              <a:ext cx="20625" cy="106350"/>
            </a:xfrm>
            <a:custGeom>
              <a:rect b="b" l="l" r="r" t="t"/>
              <a:pathLst>
                <a:path extrusionOk="0" h="4254" w="825">
                  <a:moveTo>
                    <a:pt x="0" y="0"/>
                  </a:moveTo>
                  <a:lnTo>
                    <a:pt x="0" y="4254"/>
                  </a:lnTo>
                  <a:lnTo>
                    <a:pt x="825" y="4254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017200" y="1981200"/>
              <a:ext cx="20325" cy="192100"/>
            </a:xfrm>
            <a:custGeom>
              <a:rect b="b" l="l" r="r" t="t"/>
              <a:pathLst>
                <a:path extrusionOk="0" h="7684" w="813">
                  <a:moveTo>
                    <a:pt x="1" y="1"/>
                  </a:moveTo>
                  <a:lnTo>
                    <a:pt x="1" y="7684"/>
                  </a:lnTo>
                  <a:lnTo>
                    <a:pt x="812" y="7684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051900" y="2024075"/>
              <a:ext cx="20300" cy="147275"/>
            </a:xfrm>
            <a:custGeom>
              <a:rect b="b" l="l" r="r" t="t"/>
              <a:pathLst>
                <a:path extrusionOk="0" h="5891" w="812">
                  <a:moveTo>
                    <a:pt x="0" y="0"/>
                  </a:moveTo>
                  <a:lnTo>
                    <a:pt x="0" y="5890"/>
                  </a:lnTo>
                  <a:lnTo>
                    <a:pt x="812" y="5890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667425" y="2142525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0"/>
                  </a:moveTo>
                  <a:lnTo>
                    <a:pt x="485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667425" y="2109800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1"/>
                  </a:moveTo>
                  <a:lnTo>
                    <a:pt x="485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667425" y="2081325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1"/>
                  </a:moveTo>
                  <a:lnTo>
                    <a:pt x="485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667425" y="2048625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0"/>
                  </a:moveTo>
                  <a:lnTo>
                    <a:pt x="485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667425" y="2019825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0"/>
                  </a:moveTo>
                  <a:lnTo>
                    <a:pt x="485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667425" y="1987100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0"/>
                  </a:moveTo>
                  <a:lnTo>
                    <a:pt x="485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667425" y="1958625"/>
              <a:ext cx="12125" cy="25"/>
            </a:xfrm>
            <a:custGeom>
              <a:rect b="b" l="l" r="r" t="t"/>
              <a:pathLst>
                <a:path extrusionOk="0" fill="none" h="1" w="485">
                  <a:moveTo>
                    <a:pt x="0" y="1"/>
                  </a:moveTo>
                  <a:lnTo>
                    <a:pt x="485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679525" y="2175250"/>
              <a:ext cx="409050" cy="25"/>
            </a:xfrm>
            <a:custGeom>
              <a:rect b="b" l="l" r="r" t="t"/>
              <a:pathLst>
                <a:path extrusionOk="0" fill="none" h="1" w="16362">
                  <a:moveTo>
                    <a:pt x="1" y="0"/>
                  </a:moveTo>
                  <a:lnTo>
                    <a:pt x="16361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43000" y="2087550"/>
              <a:ext cx="20650" cy="85750"/>
            </a:xfrm>
            <a:custGeom>
              <a:rect b="b" l="l" r="r" t="t"/>
              <a:pathLst>
                <a:path extrusionOk="0" h="3430" w="826">
                  <a:moveTo>
                    <a:pt x="1" y="1"/>
                  </a:moveTo>
                  <a:lnTo>
                    <a:pt x="1" y="3430"/>
                  </a:lnTo>
                  <a:lnTo>
                    <a:pt x="825" y="3430"/>
                  </a:lnTo>
                  <a:lnTo>
                    <a:pt x="825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65700" y="2120275"/>
              <a:ext cx="20650" cy="53025"/>
            </a:xfrm>
            <a:custGeom>
              <a:rect b="b" l="l" r="r" t="t"/>
              <a:pathLst>
                <a:path extrusionOk="0" h="2121" w="826">
                  <a:moveTo>
                    <a:pt x="1" y="0"/>
                  </a:moveTo>
                  <a:lnTo>
                    <a:pt x="1" y="2121"/>
                  </a:lnTo>
                  <a:lnTo>
                    <a:pt x="825" y="2121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1017200" y="1981200"/>
              <a:ext cx="20325" cy="192100"/>
            </a:xfrm>
            <a:custGeom>
              <a:rect b="b" l="l" r="r" t="t"/>
              <a:pathLst>
                <a:path extrusionOk="0" h="7684" w="813">
                  <a:moveTo>
                    <a:pt x="1" y="1"/>
                  </a:moveTo>
                  <a:lnTo>
                    <a:pt x="1" y="7684"/>
                  </a:lnTo>
                  <a:lnTo>
                    <a:pt x="812" y="7684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626850" y="1901375"/>
              <a:ext cx="502950" cy="298425"/>
            </a:xfrm>
            <a:custGeom>
              <a:rect b="b" l="l" r="r" t="t"/>
              <a:pathLst>
                <a:path extrusionOk="0" fill="none" h="11937" w="20118">
                  <a:moveTo>
                    <a:pt x="1047" y="0"/>
                  </a:moveTo>
                  <a:lnTo>
                    <a:pt x="825" y="13"/>
                  </a:lnTo>
                  <a:lnTo>
                    <a:pt x="458" y="183"/>
                  </a:lnTo>
                  <a:lnTo>
                    <a:pt x="170" y="471"/>
                  </a:lnTo>
                  <a:lnTo>
                    <a:pt x="13" y="851"/>
                  </a:lnTo>
                  <a:lnTo>
                    <a:pt x="0" y="1073"/>
                  </a:lnTo>
                  <a:lnTo>
                    <a:pt x="0" y="10864"/>
                  </a:lnTo>
                  <a:lnTo>
                    <a:pt x="13" y="11086"/>
                  </a:lnTo>
                  <a:lnTo>
                    <a:pt x="170" y="11466"/>
                  </a:lnTo>
                  <a:lnTo>
                    <a:pt x="458" y="11754"/>
                  </a:lnTo>
                  <a:lnTo>
                    <a:pt x="838" y="11924"/>
                  </a:lnTo>
                  <a:lnTo>
                    <a:pt x="1060" y="11937"/>
                  </a:lnTo>
                  <a:lnTo>
                    <a:pt x="19057" y="11937"/>
                  </a:lnTo>
                  <a:lnTo>
                    <a:pt x="19267" y="11924"/>
                  </a:lnTo>
                  <a:lnTo>
                    <a:pt x="19646" y="11754"/>
                  </a:lnTo>
                  <a:lnTo>
                    <a:pt x="19934" y="11466"/>
                  </a:lnTo>
                  <a:lnTo>
                    <a:pt x="20104" y="11086"/>
                  </a:lnTo>
                  <a:lnTo>
                    <a:pt x="20117" y="10864"/>
                  </a:lnTo>
                  <a:lnTo>
                    <a:pt x="20117" y="1073"/>
                  </a:lnTo>
                  <a:lnTo>
                    <a:pt x="20104" y="851"/>
                  </a:lnTo>
                  <a:lnTo>
                    <a:pt x="19934" y="471"/>
                  </a:lnTo>
                  <a:lnTo>
                    <a:pt x="19646" y="183"/>
                  </a:lnTo>
                  <a:lnTo>
                    <a:pt x="19267" y="13"/>
                  </a:lnTo>
                  <a:lnTo>
                    <a:pt x="19057" y="0"/>
                  </a:lnTo>
                  <a:lnTo>
                    <a:pt x="1047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39750" y="2429175"/>
              <a:ext cx="57275" cy="90325"/>
            </a:xfrm>
            <a:custGeom>
              <a:rect b="b" l="l" r="r" t="t"/>
              <a:pathLst>
                <a:path extrusionOk="0" h="3613" w="2291">
                  <a:moveTo>
                    <a:pt x="707" y="0"/>
                  </a:moveTo>
                  <a:lnTo>
                    <a:pt x="616" y="340"/>
                  </a:lnTo>
                  <a:lnTo>
                    <a:pt x="184" y="1950"/>
                  </a:lnTo>
                  <a:lnTo>
                    <a:pt x="0" y="2866"/>
                  </a:lnTo>
                  <a:lnTo>
                    <a:pt x="14" y="3076"/>
                  </a:lnTo>
                  <a:lnTo>
                    <a:pt x="79" y="3220"/>
                  </a:lnTo>
                  <a:lnTo>
                    <a:pt x="354" y="3455"/>
                  </a:lnTo>
                  <a:lnTo>
                    <a:pt x="786" y="3613"/>
                  </a:lnTo>
                  <a:lnTo>
                    <a:pt x="1349" y="3613"/>
                  </a:lnTo>
                  <a:lnTo>
                    <a:pt x="1689" y="3534"/>
                  </a:lnTo>
                  <a:lnTo>
                    <a:pt x="1846" y="3469"/>
                  </a:lnTo>
                  <a:lnTo>
                    <a:pt x="2082" y="3194"/>
                  </a:lnTo>
                  <a:lnTo>
                    <a:pt x="2226" y="2775"/>
                  </a:lnTo>
                  <a:lnTo>
                    <a:pt x="2291" y="2304"/>
                  </a:lnTo>
                  <a:lnTo>
                    <a:pt x="2278" y="1073"/>
                  </a:lnTo>
                  <a:lnTo>
                    <a:pt x="2226" y="759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640575" y="2445200"/>
              <a:ext cx="158400" cy="84125"/>
            </a:xfrm>
            <a:custGeom>
              <a:rect b="b" l="l" r="r" t="t"/>
              <a:pathLst>
                <a:path extrusionOk="0" h="3365" w="6336">
                  <a:moveTo>
                    <a:pt x="590" y="0"/>
                  </a:moveTo>
                  <a:lnTo>
                    <a:pt x="485" y="354"/>
                  </a:lnTo>
                  <a:lnTo>
                    <a:pt x="79" y="2042"/>
                  </a:lnTo>
                  <a:lnTo>
                    <a:pt x="1" y="2788"/>
                  </a:lnTo>
                  <a:lnTo>
                    <a:pt x="53" y="3129"/>
                  </a:lnTo>
                  <a:lnTo>
                    <a:pt x="119" y="3207"/>
                  </a:lnTo>
                  <a:lnTo>
                    <a:pt x="210" y="3273"/>
                  </a:lnTo>
                  <a:lnTo>
                    <a:pt x="577" y="3338"/>
                  </a:lnTo>
                  <a:lnTo>
                    <a:pt x="1375" y="3364"/>
                  </a:lnTo>
                  <a:lnTo>
                    <a:pt x="3299" y="3194"/>
                  </a:lnTo>
                  <a:lnTo>
                    <a:pt x="3980" y="3102"/>
                  </a:lnTo>
                  <a:lnTo>
                    <a:pt x="4530" y="2958"/>
                  </a:lnTo>
                  <a:lnTo>
                    <a:pt x="5721" y="2474"/>
                  </a:lnTo>
                  <a:lnTo>
                    <a:pt x="6153" y="2239"/>
                  </a:lnTo>
                  <a:lnTo>
                    <a:pt x="6310" y="2108"/>
                  </a:lnTo>
                  <a:lnTo>
                    <a:pt x="6336" y="2055"/>
                  </a:lnTo>
                  <a:lnTo>
                    <a:pt x="6336" y="1951"/>
                  </a:lnTo>
                  <a:lnTo>
                    <a:pt x="6270" y="1794"/>
                  </a:lnTo>
                  <a:lnTo>
                    <a:pt x="6100" y="1636"/>
                  </a:lnTo>
                  <a:lnTo>
                    <a:pt x="6074" y="1610"/>
                  </a:lnTo>
                  <a:lnTo>
                    <a:pt x="2095" y="668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429850" y="1310425"/>
              <a:ext cx="113575" cy="153800"/>
            </a:xfrm>
            <a:custGeom>
              <a:rect b="b" l="l" r="r" t="t"/>
              <a:pathLst>
                <a:path extrusionOk="0" h="6152" w="4543">
                  <a:moveTo>
                    <a:pt x="3024" y="0"/>
                  </a:moveTo>
                  <a:lnTo>
                    <a:pt x="2645" y="157"/>
                  </a:lnTo>
                  <a:lnTo>
                    <a:pt x="2095" y="642"/>
                  </a:lnTo>
                  <a:lnTo>
                    <a:pt x="1532" y="1309"/>
                  </a:lnTo>
                  <a:lnTo>
                    <a:pt x="276" y="3220"/>
                  </a:lnTo>
                  <a:lnTo>
                    <a:pt x="1" y="3757"/>
                  </a:lnTo>
                  <a:lnTo>
                    <a:pt x="184" y="5746"/>
                  </a:lnTo>
                  <a:lnTo>
                    <a:pt x="590" y="5733"/>
                  </a:lnTo>
                  <a:lnTo>
                    <a:pt x="1441" y="5838"/>
                  </a:lnTo>
                  <a:lnTo>
                    <a:pt x="2527" y="6086"/>
                  </a:lnTo>
                  <a:lnTo>
                    <a:pt x="2710" y="6152"/>
                  </a:lnTo>
                  <a:lnTo>
                    <a:pt x="2710" y="5223"/>
                  </a:lnTo>
                  <a:lnTo>
                    <a:pt x="2841" y="5249"/>
                  </a:lnTo>
                  <a:lnTo>
                    <a:pt x="3522" y="5340"/>
                  </a:lnTo>
                  <a:lnTo>
                    <a:pt x="3967" y="5301"/>
                  </a:lnTo>
                  <a:lnTo>
                    <a:pt x="4111" y="5223"/>
                  </a:lnTo>
                  <a:lnTo>
                    <a:pt x="4176" y="5157"/>
                  </a:lnTo>
                  <a:lnTo>
                    <a:pt x="4255" y="4974"/>
                  </a:lnTo>
                  <a:lnTo>
                    <a:pt x="4294" y="4568"/>
                  </a:lnTo>
                  <a:lnTo>
                    <a:pt x="4229" y="3704"/>
                  </a:lnTo>
                  <a:lnTo>
                    <a:pt x="4189" y="3521"/>
                  </a:lnTo>
                  <a:lnTo>
                    <a:pt x="4516" y="3141"/>
                  </a:lnTo>
                  <a:lnTo>
                    <a:pt x="4543" y="3089"/>
                  </a:lnTo>
                  <a:lnTo>
                    <a:pt x="4516" y="2945"/>
                  </a:lnTo>
                  <a:lnTo>
                    <a:pt x="4346" y="2683"/>
                  </a:lnTo>
                  <a:lnTo>
                    <a:pt x="4150" y="2487"/>
                  </a:lnTo>
                  <a:lnTo>
                    <a:pt x="4071" y="2382"/>
                  </a:lnTo>
                  <a:lnTo>
                    <a:pt x="3967" y="2121"/>
                  </a:lnTo>
                  <a:lnTo>
                    <a:pt x="3941" y="1649"/>
                  </a:lnTo>
                  <a:lnTo>
                    <a:pt x="3941" y="1322"/>
                  </a:lnTo>
                  <a:lnTo>
                    <a:pt x="3914" y="1152"/>
                  </a:lnTo>
                  <a:lnTo>
                    <a:pt x="3757" y="733"/>
                  </a:lnTo>
                  <a:lnTo>
                    <a:pt x="3443" y="157"/>
                  </a:lnTo>
                  <a:lnTo>
                    <a:pt x="3365" y="53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738100" y="1353600"/>
              <a:ext cx="75275" cy="113575"/>
            </a:xfrm>
            <a:custGeom>
              <a:rect b="b" l="l" r="r" t="t"/>
              <a:pathLst>
                <a:path extrusionOk="0" h="4543" w="3011">
                  <a:moveTo>
                    <a:pt x="2500" y="1"/>
                  </a:moveTo>
                  <a:lnTo>
                    <a:pt x="2422" y="79"/>
                  </a:lnTo>
                  <a:lnTo>
                    <a:pt x="2317" y="551"/>
                  </a:lnTo>
                  <a:lnTo>
                    <a:pt x="2225" y="1428"/>
                  </a:lnTo>
                  <a:lnTo>
                    <a:pt x="2212" y="1624"/>
                  </a:lnTo>
                  <a:lnTo>
                    <a:pt x="2003" y="1873"/>
                  </a:lnTo>
                  <a:lnTo>
                    <a:pt x="1924" y="1637"/>
                  </a:lnTo>
                  <a:lnTo>
                    <a:pt x="1754" y="1244"/>
                  </a:lnTo>
                  <a:lnTo>
                    <a:pt x="1558" y="969"/>
                  </a:lnTo>
                  <a:lnTo>
                    <a:pt x="1362" y="786"/>
                  </a:lnTo>
                  <a:lnTo>
                    <a:pt x="1074" y="655"/>
                  </a:lnTo>
                  <a:lnTo>
                    <a:pt x="799" y="695"/>
                  </a:lnTo>
                  <a:lnTo>
                    <a:pt x="733" y="786"/>
                  </a:lnTo>
                  <a:lnTo>
                    <a:pt x="720" y="891"/>
                  </a:lnTo>
                  <a:lnTo>
                    <a:pt x="890" y="1179"/>
                  </a:lnTo>
                  <a:lnTo>
                    <a:pt x="1283" y="1598"/>
                  </a:lnTo>
                  <a:lnTo>
                    <a:pt x="1375" y="1663"/>
                  </a:lnTo>
                  <a:lnTo>
                    <a:pt x="1218" y="1585"/>
                  </a:lnTo>
                  <a:lnTo>
                    <a:pt x="485" y="1284"/>
                  </a:lnTo>
                  <a:lnTo>
                    <a:pt x="171" y="1218"/>
                  </a:lnTo>
                  <a:lnTo>
                    <a:pt x="40" y="1231"/>
                  </a:lnTo>
                  <a:lnTo>
                    <a:pt x="13" y="1284"/>
                  </a:lnTo>
                  <a:lnTo>
                    <a:pt x="0" y="1336"/>
                  </a:lnTo>
                  <a:lnTo>
                    <a:pt x="40" y="1428"/>
                  </a:lnTo>
                  <a:lnTo>
                    <a:pt x="197" y="1572"/>
                  </a:lnTo>
                  <a:lnTo>
                    <a:pt x="655" y="1794"/>
                  </a:lnTo>
                  <a:lnTo>
                    <a:pt x="773" y="1833"/>
                  </a:lnTo>
                  <a:lnTo>
                    <a:pt x="1008" y="2318"/>
                  </a:lnTo>
                  <a:lnTo>
                    <a:pt x="1008" y="2318"/>
                  </a:lnTo>
                  <a:lnTo>
                    <a:pt x="903" y="2291"/>
                  </a:lnTo>
                  <a:lnTo>
                    <a:pt x="367" y="2174"/>
                  </a:lnTo>
                  <a:lnTo>
                    <a:pt x="79" y="2187"/>
                  </a:lnTo>
                  <a:lnTo>
                    <a:pt x="27" y="2252"/>
                  </a:lnTo>
                  <a:lnTo>
                    <a:pt x="27" y="2331"/>
                  </a:lnTo>
                  <a:lnTo>
                    <a:pt x="157" y="2448"/>
                  </a:lnTo>
                  <a:lnTo>
                    <a:pt x="485" y="2566"/>
                  </a:lnTo>
                  <a:lnTo>
                    <a:pt x="550" y="2579"/>
                  </a:lnTo>
                  <a:lnTo>
                    <a:pt x="393" y="2815"/>
                  </a:lnTo>
                  <a:lnTo>
                    <a:pt x="210" y="3365"/>
                  </a:lnTo>
                  <a:lnTo>
                    <a:pt x="171" y="4085"/>
                  </a:lnTo>
                  <a:lnTo>
                    <a:pt x="197" y="4215"/>
                  </a:lnTo>
                  <a:lnTo>
                    <a:pt x="1414" y="4543"/>
                  </a:lnTo>
                  <a:lnTo>
                    <a:pt x="1414" y="4399"/>
                  </a:lnTo>
                  <a:lnTo>
                    <a:pt x="1519" y="3718"/>
                  </a:lnTo>
                  <a:lnTo>
                    <a:pt x="1689" y="3286"/>
                  </a:lnTo>
                  <a:lnTo>
                    <a:pt x="1833" y="3155"/>
                  </a:lnTo>
                  <a:lnTo>
                    <a:pt x="1990" y="3037"/>
                  </a:lnTo>
                  <a:lnTo>
                    <a:pt x="2317" y="2697"/>
                  </a:lnTo>
                  <a:lnTo>
                    <a:pt x="2749" y="2095"/>
                  </a:lnTo>
                  <a:lnTo>
                    <a:pt x="2945" y="1794"/>
                  </a:lnTo>
                  <a:lnTo>
                    <a:pt x="3011" y="1663"/>
                  </a:lnTo>
                  <a:lnTo>
                    <a:pt x="2998" y="1414"/>
                  </a:lnTo>
                  <a:lnTo>
                    <a:pt x="2867" y="1113"/>
                  </a:lnTo>
                  <a:lnTo>
                    <a:pt x="2827" y="1061"/>
                  </a:lnTo>
                  <a:lnTo>
                    <a:pt x="2814" y="760"/>
                  </a:lnTo>
                  <a:lnTo>
                    <a:pt x="2723" y="328"/>
                  </a:lnTo>
                  <a:lnTo>
                    <a:pt x="2540" y="27"/>
                  </a:lnTo>
                  <a:lnTo>
                    <a:pt x="25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379475" y="1137325"/>
              <a:ext cx="90325" cy="111600"/>
            </a:xfrm>
            <a:custGeom>
              <a:rect b="b" l="l" r="r" t="t"/>
              <a:pathLst>
                <a:path extrusionOk="0" h="4464" w="3613">
                  <a:moveTo>
                    <a:pt x="1139" y="0"/>
                  </a:moveTo>
                  <a:lnTo>
                    <a:pt x="1100" y="13"/>
                  </a:lnTo>
                  <a:lnTo>
                    <a:pt x="1034" y="144"/>
                  </a:lnTo>
                  <a:lnTo>
                    <a:pt x="982" y="472"/>
                  </a:lnTo>
                  <a:lnTo>
                    <a:pt x="982" y="1283"/>
                  </a:lnTo>
                  <a:lnTo>
                    <a:pt x="995" y="1466"/>
                  </a:lnTo>
                  <a:lnTo>
                    <a:pt x="943" y="1348"/>
                  </a:lnTo>
                  <a:lnTo>
                    <a:pt x="642" y="851"/>
                  </a:lnTo>
                  <a:lnTo>
                    <a:pt x="445" y="629"/>
                  </a:lnTo>
                  <a:lnTo>
                    <a:pt x="367" y="629"/>
                  </a:lnTo>
                  <a:lnTo>
                    <a:pt x="327" y="694"/>
                  </a:lnTo>
                  <a:lnTo>
                    <a:pt x="327" y="1047"/>
                  </a:lnTo>
                  <a:lnTo>
                    <a:pt x="432" y="1702"/>
                  </a:lnTo>
                  <a:lnTo>
                    <a:pt x="458" y="1833"/>
                  </a:lnTo>
                  <a:lnTo>
                    <a:pt x="419" y="1794"/>
                  </a:lnTo>
                  <a:lnTo>
                    <a:pt x="210" y="1597"/>
                  </a:lnTo>
                  <a:lnTo>
                    <a:pt x="53" y="1545"/>
                  </a:lnTo>
                  <a:lnTo>
                    <a:pt x="0" y="1571"/>
                  </a:lnTo>
                  <a:lnTo>
                    <a:pt x="53" y="2003"/>
                  </a:lnTo>
                  <a:lnTo>
                    <a:pt x="288" y="2828"/>
                  </a:lnTo>
                  <a:lnTo>
                    <a:pt x="471" y="3233"/>
                  </a:lnTo>
                  <a:lnTo>
                    <a:pt x="13" y="3992"/>
                  </a:lnTo>
                  <a:lnTo>
                    <a:pt x="1375" y="4464"/>
                  </a:lnTo>
                  <a:lnTo>
                    <a:pt x="1558" y="4215"/>
                  </a:lnTo>
                  <a:lnTo>
                    <a:pt x="1820" y="4097"/>
                  </a:lnTo>
                  <a:lnTo>
                    <a:pt x="2998" y="3508"/>
                  </a:lnTo>
                  <a:lnTo>
                    <a:pt x="3443" y="3207"/>
                  </a:lnTo>
                  <a:lnTo>
                    <a:pt x="3600" y="3050"/>
                  </a:lnTo>
                  <a:lnTo>
                    <a:pt x="3613" y="2985"/>
                  </a:lnTo>
                  <a:lnTo>
                    <a:pt x="3587" y="2932"/>
                  </a:lnTo>
                  <a:lnTo>
                    <a:pt x="3482" y="2880"/>
                  </a:lnTo>
                  <a:lnTo>
                    <a:pt x="3181" y="2880"/>
                  </a:lnTo>
                  <a:lnTo>
                    <a:pt x="2683" y="2945"/>
                  </a:lnTo>
                  <a:lnTo>
                    <a:pt x="2252" y="2985"/>
                  </a:lnTo>
                  <a:lnTo>
                    <a:pt x="2134" y="2945"/>
                  </a:lnTo>
                  <a:lnTo>
                    <a:pt x="2160" y="2592"/>
                  </a:lnTo>
                  <a:lnTo>
                    <a:pt x="2238" y="1008"/>
                  </a:lnTo>
                  <a:lnTo>
                    <a:pt x="2225" y="367"/>
                  </a:lnTo>
                  <a:lnTo>
                    <a:pt x="2173" y="118"/>
                  </a:lnTo>
                  <a:lnTo>
                    <a:pt x="2134" y="79"/>
                  </a:lnTo>
                  <a:lnTo>
                    <a:pt x="2094" y="66"/>
                  </a:lnTo>
                  <a:lnTo>
                    <a:pt x="2016" y="157"/>
                  </a:lnTo>
                  <a:lnTo>
                    <a:pt x="1898" y="445"/>
                  </a:lnTo>
                  <a:lnTo>
                    <a:pt x="1702" y="1205"/>
                  </a:lnTo>
                  <a:lnTo>
                    <a:pt x="1676" y="1375"/>
                  </a:lnTo>
                  <a:lnTo>
                    <a:pt x="1636" y="1205"/>
                  </a:lnTo>
                  <a:lnTo>
                    <a:pt x="1414" y="406"/>
                  </a:lnTo>
                  <a:lnTo>
                    <a:pt x="1270" y="105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269850" y="1230250"/>
              <a:ext cx="503600" cy="643325"/>
            </a:xfrm>
            <a:custGeom>
              <a:rect b="b" l="l" r="r" t="t"/>
              <a:pathLst>
                <a:path extrusionOk="0" h="25733" w="20144">
                  <a:moveTo>
                    <a:pt x="4320" y="1"/>
                  </a:moveTo>
                  <a:lnTo>
                    <a:pt x="1" y="8194"/>
                  </a:lnTo>
                  <a:lnTo>
                    <a:pt x="1349" y="12867"/>
                  </a:lnTo>
                  <a:lnTo>
                    <a:pt x="3037" y="22696"/>
                  </a:lnTo>
                  <a:lnTo>
                    <a:pt x="2932" y="24856"/>
                  </a:lnTo>
                  <a:lnTo>
                    <a:pt x="3377" y="25039"/>
                  </a:lnTo>
                  <a:lnTo>
                    <a:pt x="4254" y="25340"/>
                  </a:lnTo>
                  <a:lnTo>
                    <a:pt x="5131" y="25536"/>
                  </a:lnTo>
                  <a:lnTo>
                    <a:pt x="5982" y="25667"/>
                  </a:lnTo>
                  <a:lnTo>
                    <a:pt x="7212" y="25733"/>
                  </a:lnTo>
                  <a:lnTo>
                    <a:pt x="8718" y="25615"/>
                  </a:lnTo>
                  <a:lnTo>
                    <a:pt x="10040" y="25353"/>
                  </a:lnTo>
                  <a:lnTo>
                    <a:pt x="11100" y="25039"/>
                  </a:lnTo>
                  <a:lnTo>
                    <a:pt x="12160" y="24607"/>
                  </a:lnTo>
                  <a:lnTo>
                    <a:pt x="12317" y="24529"/>
                  </a:lnTo>
                  <a:lnTo>
                    <a:pt x="12068" y="22696"/>
                  </a:lnTo>
                  <a:lnTo>
                    <a:pt x="12238" y="18285"/>
                  </a:lnTo>
                  <a:lnTo>
                    <a:pt x="12710" y="18678"/>
                  </a:lnTo>
                  <a:lnTo>
                    <a:pt x="15105" y="20471"/>
                  </a:lnTo>
                  <a:lnTo>
                    <a:pt x="16270" y="21165"/>
                  </a:lnTo>
                  <a:lnTo>
                    <a:pt x="16885" y="21413"/>
                  </a:lnTo>
                  <a:lnTo>
                    <a:pt x="17107" y="21427"/>
                  </a:lnTo>
                  <a:lnTo>
                    <a:pt x="17304" y="21413"/>
                  </a:lnTo>
                  <a:lnTo>
                    <a:pt x="17631" y="21322"/>
                  </a:lnTo>
                  <a:lnTo>
                    <a:pt x="17906" y="21178"/>
                  </a:lnTo>
                  <a:lnTo>
                    <a:pt x="18128" y="20968"/>
                  </a:lnTo>
                  <a:lnTo>
                    <a:pt x="18390" y="20563"/>
                  </a:lnTo>
                  <a:lnTo>
                    <a:pt x="18652" y="19869"/>
                  </a:lnTo>
                  <a:lnTo>
                    <a:pt x="18770" y="19463"/>
                  </a:lnTo>
                  <a:lnTo>
                    <a:pt x="18914" y="18796"/>
                  </a:lnTo>
                  <a:lnTo>
                    <a:pt x="19346" y="15798"/>
                  </a:lnTo>
                  <a:lnTo>
                    <a:pt x="20013" y="10471"/>
                  </a:lnTo>
                  <a:lnTo>
                    <a:pt x="20144" y="9359"/>
                  </a:lnTo>
                  <a:lnTo>
                    <a:pt x="18691" y="9149"/>
                  </a:lnTo>
                  <a:lnTo>
                    <a:pt x="16204" y="16374"/>
                  </a:lnTo>
                  <a:lnTo>
                    <a:pt x="15445" y="15353"/>
                  </a:lnTo>
                  <a:lnTo>
                    <a:pt x="14084" y="13717"/>
                  </a:lnTo>
                  <a:lnTo>
                    <a:pt x="12893" y="12513"/>
                  </a:lnTo>
                  <a:lnTo>
                    <a:pt x="11872" y="11649"/>
                  </a:lnTo>
                  <a:lnTo>
                    <a:pt x="11034" y="11087"/>
                  </a:lnTo>
                  <a:lnTo>
                    <a:pt x="10406" y="10759"/>
                  </a:lnTo>
                  <a:lnTo>
                    <a:pt x="9804" y="10563"/>
                  </a:lnTo>
                  <a:lnTo>
                    <a:pt x="9725" y="10550"/>
                  </a:lnTo>
                  <a:lnTo>
                    <a:pt x="9398" y="9529"/>
                  </a:lnTo>
                  <a:lnTo>
                    <a:pt x="9019" y="9320"/>
                  </a:lnTo>
                  <a:lnTo>
                    <a:pt x="8299" y="9058"/>
                  </a:lnTo>
                  <a:lnTo>
                    <a:pt x="7631" y="8927"/>
                  </a:lnTo>
                  <a:lnTo>
                    <a:pt x="7042" y="8901"/>
                  </a:lnTo>
                  <a:lnTo>
                    <a:pt x="6322" y="8992"/>
                  </a:lnTo>
                  <a:lnTo>
                    <a:pt x="5773" y="9176"/>
                  </a:lnTo>
                  <a:lnTo>
                    <a:pt x="5720" y="9202"/>
                  </a:lnTo>
                  <a:lnTo>
                    <a:pt x="4765" y="10419"/>
                  </a:lnTo>
                  <a:lnTo>
                    <a:pt x="3901" y="10772"/>
                  </a:lnTo>
                  <a:lnTo>
                    <a:pt x="3129" y="8286"/>
                  </a:lnTo>
                  <a:lnTo>
                    <a:pt x="5890" y="825"/>
                  </a:lnTo>
                  <a:lnTo>
                    <a:pt x="4320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477950" y="1458975"/>
              <a:ext cx="104100" cy="398900"/>
            </a:xfrm>
            <a:custGeom>
              <a:rect b="b" l="l" r="r" t="t"/>
              <a:pathLst>
                <a:path extrusionOk="0" h="15956" w="4164">
                  <a:moveTo>
                    <a:pt x="1" y="0"/>
                  </a:moveTo>
                  <a:lnTo>
                    <a:pt x="184" y="1257"/>
                  </a:lnTo>
                  <a:lnTo>
                    <a:pt x="852" y="1715"/>
                  </a:lnTo>
                  <a:lnTo>
                    <a:pt x="2069" y="2474"/>
                  </a:lnTo>
                  <a:lnTo>
                    <a:pt x="2239" y="3521"/>
                  </a:lnTo>
                  <a:lnTo>
                    <a:pt x="2684" y="7736"/>
                  </a:lnTo>
                  <a:lnTo>
                    <a:pt x="2776" y="9450"/>
                  </a:lnTo>
                  <a:lnTo>
                    <a:pt x="2763" y="10982"/>
                  </a:lnTo>
                  <a:lnTo>
                    <a:pt x="2632" y="11885"/>
                  </a:lnTo>
                  <a:lnTo>
                    <a:pt x="2501" y="12343"/>
                  </a:lnTo>
                  <a:lnTo>
                    <a:pt x="2422" y="12513"/>
                  </a:lnTo>
                  <a:lnTo>
                    <a:pt x="1388" y="14123"/>
                  </a:lnTo>
                  <a:lnTo>
                    <a:pt x="1519" y="14123"/>
                  </a:lnTo>
                  <a:lnTo>
                    <a:pt x="2226" y="13953"/>
                  </a:lnTo>
                  <a:lnTo>
                    <a:pt x="2606" y="13730"/>
                  </a:lnTo>
                  <a:lnTo>
                    <a:pt x="2828" y="13521"/>
                  </a:lnTo>
                  <a:lnTo>
                    <a:pt x="2933" y="13377"/>
                  </a:lnTo>
                  <a:lnTo>
                    <a:pt x="2854" y="13639"/>
                  </a:lnTo>
                  <a:lnTo>
                    <a:pt x="2291" y="14686"/>
                  </a:lnTo>
                  <a:lnTo>
                    <a:pt x="1951" y="15118"/>
                  </a:lnTo>
                  <a:lnTo>
                    <a:pt x="1532" y="15510"/>
                  </a:lnTo>
                  <a:lnTo>
                    <a:pt x="1035" y="15838"/>
                  </a:lnTo>
                  <a:lnTo>
                    <a:pt x="747" y="15955"/>
                  </a:lnTo>
                  <a:lnTo>
                    <a:pt x="747" y="15955"/>
                  </a:lnTo>
                  <a:lnTo>
                    <a:pt x="1048" y="15916"/>
                  </a:lnTo>
                  <a:lnTo>
                    <a:pt x="2606" y="15707"/>
                  </a:lnTo>
                  <a:lnTo>
                    <a:pt x="3640" y="15497"/>
                  </a:lnTo>
                  <a:lnTo>
                    <a:pt x="3993" y="15380"/>
                  </a:lnTo>
                  <a:lnTo>
                    <a:pt x="3744" y="13547"/>
                  </a:lnTo>
                  <a:lnTo>
                    <a:pt x="4150" y="3338"/>
                  </a:lnTo>
                  <a:lnTo>
                    <a:pt x="4163" y="3312"/>
                  </a:lnTo>
                  <a:lnTo>
                    <a:pt x="4124" y="3063"/>
                  </a:lnTo>
                  <a:lnTo>
                    <a:pt x="3823" y="2710"/>
                  </a:lnTo>
                  <a:lnTo>
                    <a:pt x="3430" y="2409"/>
                  </a:lnTo>
                  <a:lnTo>
                    <a:pt x="2828" y="2055"/>
                  </a:lnTo>
                  <a:lnTo>
                    <a:pt x="1964" y="1650"/>
                  </a:lnTo>
                  <a:lnTo>
                    <a:pt x="1415" y="1427"/>
                  </a:lnTo>
                  <a:lnTo>
                    <a:pt x="956" y="3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"/>
            <p:cNvSpPr/>
            <p:nvPr/>
          </p:nvSpPr>
          <p:spPr>
            <a:xfrm>
              <a:off x="495625" y="1314675"/>
              <a:ext cx="46175" cy="148900"/>
            </a:xfrm>
            <a:custGeom>
              <a:rect b="b" l="l" r="r" t="t"/>
              <a:pathLst>
                <a:path extrusionOk="0" fill="none" h="5956" w="1847">
                  <a:moveTo>
                    <a:pt x="668" y="0"/>
                  </a:moveTo>
                  <a:lnTo>
                    <a:pt x="721" y="92"/>
                  </a:lnTo>
                  <a:lnTo>
                    <a:pt x="1022" y="602"/>
                  </a:lnTo>
                  <a:lnTo>
                    <a:pt x="1192" y="982"/>
                  </a:lnTo>
                  <a:lnTo>
                    <a:pt x="1231" y="1152"/>
                  </a:lnTo>
                  <a:lnTo>
                    <a:pt x="1244" y="1466"/>
                  </a:lnTo>
                  <a:lnTo>
                    <a:pt x="1244" y="1937"/>
                  </a:lnTo>
                  <a:lnTo>
                    <a:pt x="1336" y="2199"/>
                  </a:lnTo>
                  <a:lnTo>
                    <a:pt x="1454" y="2317"/>
                  </a:lnTo>
                  <a:lnTo>
                    <a:pt x="1676" y="2526"/>
                  </a:lnTo>
                  <a:lnTo>
                    <a:pt x="1846" y="2775"/>
                  </a:lnTo>
                  <a:lnTo>
                    <a:pt x="1846" y="2906"/>
                  </a:lnTo>
                  <a:lnTo>
                    <a:pt x="1807" y="2971"/>
                  </a:lnTo>
                  <a:lnTo>
                    <a:pt x="1571" y="3246"/>
                  </a:lnTo>
                  <a:lnTo>
                    <a:pt x="1480" y="3351"/>
                  </a:lnTo>
                  <a:lnTo>
                    <a:pt x="1493" y="3521"/>
                  </a:lnTo>
                  <a:lnTo>
                    <a:pt x="1519" y="4385"/>
                  </a:lnTo>
                  <a:lnTo>
                    <a:pt x="1467" y="4909"/>
                  </a:lnTo>
                  <a:lnTo>
                    <a:pt x="1401" y="5053"/>
                  </a:lnTo>
                  <a:lnTo>
                    <a:pt x="1349" y="5105"/>
                  </a:lnTo>
                  <a:lnTo>
                    <a:pt x="1192" y="5157"/>
                  </a:lnTo>
                  <a:lnTo>
                    <a:pt x="865" y="5183"/>
                  </a:lnTo>
                  <a:lnTo>
                    <a:pt x="145" y="5092"/>
                  </a:lnTo>
                  <a:lnTo>
                    <a:pt x="1" y="5053"/>
                  </a:lnTo>
                  <a:lnTo>
                    <a:pt x="1" y="5956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"/>
            <p:cNvSpPr/>
            <p:nvPr/>
          </p:nvSpPr>
          <p:spPr>
            <a:xfrm>
              <a:off x="472400" y="1372600"/>
              <a:ext cx="24225" cy="41250"/>
            </a:xfrm>
            <a:custGeom>
              <a:rect b="b" l="l" r="r" t="t"/>
              <a:pathLst>
                <a:path extrusionOk="0" fill="none" h="1650" w="969">
                  <a:moveTo>
                    <a:pt x="969" y="969"/>
                  </a:moveTo>
                  <a:lnTo>
                    <a:pt x="904" y="825"/>
                  </a:lnTo>
                  <a:lnTo>
                    <a:pt x="550" y="196"/>
                  </a:lnTo>
                  <a:lnTo>
                    <a:pt x="341" y="13"/>
                  </a:lnTo>
                  <a:lnTo>
                    <a:pt x="197" y="0"/>
                  </a:lnTo>
                  <a:lnTo>
                    <a:pt x="131" y="39"/>
                  </a:lnTo>
                  <a:lnTo>
                    <a:pt x="66" y="105"/>
                  </a:lnTo>
                  <a:lnTo>
                    <a:pt x="0" y="327"/>
                  </a:lnTo>
                  <a:lnTo>
                    <a:pt x="0" y="759"/>
                  </a:lnTo>
                  <a:lnTo>
                    <a:pt x="144" y="1217"/>
                  </a:lnTo>
                  <a:lnTo>
                    <a:pt x="315" y="1466"/>
                  </a:lnTo>
                  <a:lnTo>
                    <a:pt x="537" y="1623"/>
                  </a:lnTo>
                  <a:lnTo>
                    <a:pt x="799" y="1649"/>
                  </a:lnTo>
                  <a:lnTo>
                    <a:pt x="969" y="1597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"/>
            <p:cNvSpPr/>
            <p:nvPr/>
          </p:nvSpPr>
          <p:spPr>
            <a:xfrm>
              <a:off x="371950" y="1255775"/>
              <a:ext cx="180325" cy="188175"/>
            </a:xfrm>
            <a:custGeom>
              <a:rect b="b" l="l" r="r" t="t"/>
              <a:pathLst>
                <a:path extrusionOk="0" h="7527" w="7213">
                  <a:moveTo>
                    <a:pt x="4398" y="0"/>
                  </a:moveTo>
                  <a:lnTo>
                    <a:pt x="4005" y="131"/>
                  </a:lnTo>
                  <a:lnTo>
                    <a:pt x="3587" y="445"/>
                  </a:lnTo>
                  <a:lnTo>
                    <a:pt x="3377" y="694"/>
                  </a:lnTo>
                  <a:lnTo>
                    <a:pt x="3063" y="694"/>
                  </a:lnTo>
                  <a:lnTo>
                    <a:pt x="1780" y="877"/>
                  </a:lnTo>
                  <a:lnTo>
                    <a:pt x="1244" y="1048"/>
                  </a:lnTo>
                  <a:lnTo>
                    <a:pt x="759" y="1283"/>
                  </a:lnTo>
                  <a:lnTo>
                    <a:pt x="354" y="1623"/>
                  </a:lnTo>
                  <a:lnTo>
                    <a:pt x="223" y="1833"/>
                  </a:lnTo>
                  <a:lnTo>
                    <a:pt x="105" y="2068"/>
                  </a:lnTo>
                  <a:lnTo>
                    <a:pt x="0" y="2671"/>
                  </a:lnTo>
                  <a:lnTo>
                    <a:pt x="13" y="3364"/>
                  </a:lnTo>
                  <a:lnTo>
                    <a:pt x="131" y="4123"/>
                  </a:lnTo>
                  <a:lnTo>
                    <a:pt x="367" y="4896"/>
                  </a:lnTo>
                  <a:lnTo>
                    <a:pt x="668" y="5642"/>
                  </a:lnTo>
                  <a:lnTo>
                    <a:pt x="1060" y="6309"/>
                  </a:lnTo>
                  <a:lnTo>
                    <a:pt x="1505" y="6846"/>
                  </a:lnTo>
                  <a:lnTo>
                    <a:pt x="1741" y="7055"/>
                  </a:lnTo>
                  <a:lnTo>
                    <a:pt x="1990" y="7225"/>
                  </a:lnTo>
                  <a:lnTo>
                    <a:pt x="2461" y="7448"/>
                  </a:lnTo>
                  <a:lnTo>
                    <a:pt x="2932" y="7526"/>
                  </a:lnTo>
                  <a:lnTo>
                    <a:pt x="3351" y="7474"/>
                  </a:lnTo>
                  <a:lnTo>
                    <a:pt x="3744" y="7330"/>
                  </a:lnTo>
                  <a:lnTo>
                    <a:pt x="4071" y="7108"/>
                  </a:lnTo>
                  <a:lnTo>
                    <a:pt x="4333" y="6820"/>
                  </a:lnTo>
                  <a:lnTo>
                    <a:pt x="4529" y="6479"/>
                  </a:lnTo>
                  <a:lnTo>
                    <a:pt x="4581" y="6309"/>
                  </a:lnTo>
                  <a:lnTo>
                    <a:pt x="4477" y="6244"/>
                  </a:lnTo>
                  <a:lnTo>
                    <a:pt x="4136" y="5825"/>
                  </a:lnTo>
                  <a:lnTo>
                    <a:pt x="4045" y="5576"/>
                  </a:lnTo>
                  <a:lnTo>
                    <a:pt x="4018" y="5275"/>
                  </a:lnTo>
                  <a:lnTo>
                    <a:pt x="4071" y="4922"/>
                  </a:lnTo>
                  <a:lnTo>
                    <a:pt x="4149" y="4725"/>
                  </a:lnTo>
                  <a:lnTo>
                    <a:pt x="4202" y="4699"/>
                  </a:lnTo>
                  <a:lnTo>
                    <a:pt x="4503" y="4804"/>
                  </a:lnTo>
                  <a:lnTo>
                    <a:pt x="4738" y="5092"/>
                  </a:lnTo>
                  <a:lnTo>
                    <a:pt x="4856" y="5367"/>
                  </a:lnTo>
                  <a:lnTo>
                    <a:pt x="4922" y="5354"/>
                  </a:lnTo>
                  <a:lnTo>
                    <a:pt x="5157" y="5013"/>
                  </a:lnTo>
                  <a:lnTo>
                    <a:pt x="5170" y="4451"/>
                  </a:lnTo>
                  <a:lnTo>
                    <a:pt x="5066" y="3992"/>
                  </a:lnTo>
                  <a:lnTo>
                    <a:pt x="5000" y="3757"/>
                  </a:lnTo>
                  <a:lnTo>
                    <a:pt x="4961" y="3390"/>
                  </a:lnTo>
                  <a:lnTo>
                    <a:pt x="5013" y="3129"/>
                  </a:lnTo>
                  <a:lnTo>
                    <a:pt x="5144" y="2945"/>
                  </a:lnTo>
                  <a:lnTo>
                    <a:pt x="5445" y="2762"/>
                  </a:lnTo>
                  <a:lnTo>
                    <a:pt x="5995" y="2592"/>
                  </a:lnTo>
                  <a:lnTo>
                    <a:pt x="6309" y="2474"/>
                  </a:lnTo>
                  <a:lnTo>
                    <a:pt x="6597" y="2317"/>
                  </a:lnTo>
                  <a:lnTo>
                    <a:pt x="6990" y="1951"/>
                  </a:lnTo>
                  <a:lnTo>
                    <a:pt x="7186" y="1545"/>
                  </a:lnTo>
                  <a:lnTo>
                    <a:pt x="7212" y="1152"/>
                  </a:lnTo>
                  <a:lnTo>
                    <a:pt x="7160" y="995"/>
                  </a:lnTo>
                  <a:lnTo>
                    <a:pt x="7081" y="838"/>
                  </a:lnTo>
                  <a:lnTo>
                    <a:pt x="6872" y="616"/>
                  </a:lnTo>
                  <a:lnTo>
                    <a:pt x="6531" y="485"/>
                  </a:lnTo>
                  <a:lnTo>
                    <a:pt x="5995" y="498"/>
                  </a:lnTo>
                  <a:lnTo>
                    <a:pt x="5628" y="550"/>
                  </a:lnTo>
                  <a:lnTo>
                    <a:pt x="5602" y="511"/>
                  </a:lnTo>
                  <a:lnTo>
                    <a:pt x="5223" y="210"/>
                  </a:lnTo>
                  <a:lnTo>
                    <a:pt x="4751" y="27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"/>
            <p:cNvSpPr/>
            <p:nvPr/>
          </p:nvSpPr>
          <p:spPr>
            <a:xfrm>
              <a:off x="300275" y="1484825"/>
              <a:ext cx="281775" cy="384500"/>
            </a:xfrm>
            <a:custGeom>
              <a:rect b="b" l="l" r="r" t="t"/>
              <a:pathLst>
                <a:path extrusionOk="0" fill="none" h="15380" w="11271">
                  <a:moveTo>
                    <a:pt x="1" y="1938"/>
                  </a:moveTo>
                  <a:lnTo>
                    <a:pt x="184" y="1807"/>
                  </a:lnTo>
                  <a:lnTo>
                    <a:pt x="1532" y="1061"/>
                  </a:lnTo>
                  <a:lnTo>
                    <a:pt x="2867" y="524"/>
                  </a:lnTo>
                  <a:lnTo>
                    <a:pt x="4071" y="197"/>
                  </a:lnTo>
                  <a:lnTo>
                    <a:pt x="4948" y="53"/>
                  </a:lnTo>
                  <a:lnTo>
                    <a:pt x="5851" y="0"/>
                  </a:lnTo>
                  <a:lnTo>
                    <a:pt x="6807" y="27"/>
                  </a:lnTo>
                  <a:lnTo>
                    <a:pt x="7789" y="184"/>
                  </a:lnTo>
                  <a:lnTo>
                    <a:pt x="8783" y="472"/>
                  </a:lnTo>
                  <a:lnTo>
                    <a:pt x="9778" y="917"/>
                  </a:lnTo>
                  <a:lnTo>
                    <a:pt x="10773" y="1545"/>
                  </a:lnTo>
                  <a:lnTo>
                    <a:pt x="11270" y="1938"/>
                  </a:lnTo>
                  <a:lnTo>
                    <a:pt x="10851" y="12513"/>
                  </a:lnTo>
                  <a:lnTo>
                    <a:pt x="11100" y="14346"/>
                  </a:lnTo>
                  <a:lnTo>
                    <a:pt x="10956" y="14411"/>
                  </a:lnTo>
                  <a:lnTo>
                    <a:pt x="9922" y="14777"/>
                  </a:lnTo>
                  <a:lnTo>
                    <a:pt x="8888" y="15039"/>
                  </a:lnTo>
                  <a:lnTo>
                    <a:pt x="7592" y="15275"/>
                  </a:lnTo>
                  <a:lnTo>
                    <a:pt x="6087" y="15380"/>
                  </a:lnTo>
                  <a:lnTo>
                    <a:pt x="4425" y="15301"/>
                  </a:lnTo>
                  <a:lnTo>
                    <a:pt x="3090" y="15065"/>
                  </a:lnTo>
                  <a:lnTo>
                    <a:pt x="2187" y="14817"/>
                  </a:lnTo>
                  <a:lnTo>
                    <a:pt x="1715" y="14660"/>
                  </a:lnTo>
                  <a:lnTo>
                    <a:pt x="1820" y="12513"/>
                  </a:lnTo>
                  <a:lnTo>
                    <a:pt x="1" y="1938"/>
                  </a:lnTo>
                  <a:close/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"/>
            <p:cNvSpPr/>
            <p:nvPr/>
          </p:nvSpPr>
          <p:spPr>
            <a:xfrm>
              <a:off x="387000" y="1454725"/>
              <a:ext cx="126000" cy="39600"/>
            </a:xfrm>
            <a:custGeom>
              <a:rect b="b" l="l" r="r" t="t"/>
              <a:pathLst>
                <a:path extrusionOk="0" fill="none" h="1584" w="5040">
                  <a:moveTo>
                    <a:pt x="0" y="1558"/>
                  </a:moveTo>
                  <a:lnTo>
                    <a:pt x="1034" y="236"/>
                  </a:lnTo>
                  <a:lnTo>
                    <a:pt x="1296" y="144"/>
                  </a:lnTo>
                  <a:lnTo>
                    <a:pt x="2539" y="0"/>
                  </a:lnTo>
                  <a:lnTo>
                    <a:pt x="3128" y="26"/>
                  </a:lnTo>
                  <a:lnTo>
                    <a:pt x="3770" y="144"/>
                  </a:lnTo>
                  <a:lnTo>
                    <a:pt x="4398" y="380"/>
                  </a:lnTo>
                  <a:lnTo>
                    <a:pt x="4712" y="563"/>
                  </a:lnTo>
                  <a:lnTo>
                    <a:pt x="5039" y="158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582025" y="1533250"/>
              <a:ext cx="131225" cy="150875"/>
            </a:xfrm>
            <a:custGeom>
              <a:rect b="b" l="l" r="r" t="t"/>
              <a:pathLst>
                <a:path extrusionOk="0" fill="none" h="6035" w="5249">
                  <a:moveTo>
                    <a:pt x="0" y="1"/>
                  </a:moveTo>
                  <a:lnTo>
                    <a:pt x="5249" y="603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576125" y="1459300"/>
              <a:ext cx="197325" cy="306950"/>
            </a:xfrm>
            <a:custGeom>
              <a:rect b="b" l="l" r="r" t="t"/>
              <a:pathLst>
                <a:path extrusionOk="0" fill="none" h="12278" w="7893">
                  <a:moveTo>
                    <a:pt x="1" y="9005"/>
                  </a:moveTo>
                  <a:lnTo>
                    <a:pt x="432" y="9398"/>
                  </a:lnTo>
                  <a:lnTo>
                    <a:pt x="2710" y="11231"/>
                  </a:lnTo>
                  <a:lnTo>
                    <a:pt x="3901" y="11963"/>
                  </a:lnTo>
                  <a:lnTo>
                    <a:pt x="4582" y="12238"/>
                  </a:lnTo>
                  <a:lnTo>
                    <a:pt x="4856" y="12278"/>
                  </a:lnTo>
                  <a:lnTo>
                    <a:pt x="5105" y="12265"/>
                  </a:lnTo>
                  <a:lnTo>
                    <a:pt x="5524" y="12134"/>
                  </a:lnTo>
                  <a:lnTo>
                    <a:pt x="5851" y="11911"/>
                  </a:lnTo>
                  <a:lnTo>
                    <a:pt x="6100" y="11623"/>
                  </a:lnTo>
                  <a:lnTo>
                    <a:pt x="6335" y="11152"/>
                  </a:lnTo>
                  <a:lnTo>
                    <a:pt x="6466" y="10681"/>
                  </a:lnTo>
                  <a:lnTo>
                    <a:pt x="6479" y="10642"/>
                  </a:lnTo>
                  <a:lnTo>
                    <a:pt x="7893" y="197"/>
                  </a:lnTo>
                  <a:lnTo>
                    <a:pt x="6440" y="1"/>
                  </a:lnTo>
                  <a:lnTo>
                    <a:pt x="3940" y="7239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755775" y="1385675"/>
              <a:ext cx="55975" cy="77900"/>
            </a:xfrm>
            <a:custGeom>
              <a:rect b="b" l="l" r="r" t="t"/>
              <a:pathLst>
                <a:path extrusionOk="0" fill="none" h="3116" w="2239">
                  <a:moveTo>
                    <a:pt x="681" y="3116"/>
                  </a:moveTo>
                  <a:lnTo>
                    <a:pt x="707" y="2959"/>
                  </a:lnTo>
                  <a:lnTo>
                    <a:pt x="916" y="2239"/>
                  </a:lnTo>
                  <a:lnTo>
                    <a:pt x="1165" y="1794"/>
                  </a:lnTo>
                  <a:lnTo>
                    <a:pt x="1335" y="1663"/>
                  </a:lnTo>
                  <a:lnTo>
                    <a:pt x="1518" y="1532"/>
                  </a:lnTo>
                  <a:lnTo>
                    <a:pt x="1872" y="1113"/>
                  </a:lnTo>
                  <a:lnTo>
                    <a:pt x="2134" y="616"/>
                  </a:lnTo>
                  <a:lnTo>
                    <a:pt x="2238" y="184"/>
                  </a:lnTo>
                  <a:lnTo>
                    <a:pt x="2186" y="53"/>
                  </a:lnTo>
                  <a:lnTo>
                    <a:pt x="2160" y="1"/>
                  </a:lnTo>
                  <a:lnTo>
                    <a:pt x="2055" y="1"/>
                  </a:lnTo>
                  <a:lnTo>
                    <a:pt x="1859" y="131"/>
                  </a:lnTo>
                  <a:lnTo>
                    <a:pt x="1532" y="485"/>
                  </a:lnTo>
                  <a:lnTo>
                    <a:pt x="1152" y="825"/>
                  </a:lnTo>
                  <a:lnTo>
                    <a:pt x="969" y="917"/>
                  </a:lnTo>
                  <a:lnTo>
                    <a:pt x="785" y="1008"/>
                  </a:lnTo>
                  <a:lnTo>
                    <a:pt x="458" y="1362"/>
                  </a:lnTo>
                  <a:lnTo>
                    <a:pt x="196" y="1820"/>
                  </a:lnTo>
                  <a:lnTo>
                    <a:pt x="39" y="2252"/>
                  </a:lnTo>
                  <a:lnTo>
                    <a:pt x="0" y="2409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"/>
            <p:cNvSpPr/>
            <p:nvPr/>
          </p:nvSpPr>
          <p:spPr>
            <a:xfrm>
              <a:off x="793400" y="1353275"/>
              <a:ext cx="13425" cy="44850"/>
            </a:xfrm>
            <a:custGeom>
              <a:rect b="b" l="l" r="r" t="t"/>
              <a:pathLst>
                <a:path extrusionOk="0" fill="none" h="1794" w="537">
                  <a:moveTo>
                    <a:pt x="537" y="1310"/>
                  </a:moveTo>
                  <a:lnTo>
                    <a:pt x="537" y="1140"/>
                  </a:lnTo>
                  <a:lnTo>
                    <a:pt x="472" y="380"/>
                  </a:lnTo>
                  <a:lnTo>
                    <a:pt x="393" y="106"/>
                  </a:lnTo>
                  <a:lnTo>
                    <a:pt x="328" y="1"/>
                  </a:lnTo>
                  <a:lnTo>
                    <a:pt x="275" y="14"/>
                  </a:lnTo>
                  <a:lnTo>
                    <a:pt x="236" y="27"/>
                  </a:lnTo>
                  <a:lnTo>
                    <a:pt x="157" y="197"/>
                  </a:lnTo>
                  <a:lnTo>
                    <a:pt x="79" y="590"/>
                  </a:lnTo>
                  <a:lnTo>
                    <a:pt x="0" y="1585"/>
                  </a:lnTo>
                  <a:lnTo>
                    <a:pt x="0" y="179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"/>
            <p:cNvSpPr/>
            <p:nvPr/>
          </p:nvSpPr>
          <p:spPr>
            <a:xfrm>
              <a:off x="756100" y="1368650"/>
              <a:ext cx="32750" cy="41600"/>
            </a:xfrm>
            <a:custGeom>
              <a:rect b="b" l="l" r="r" t="t"/>
              <a:pathLst>
                <a:path extrusionOk="0" fill="none" h="1664" w="1310">
                  <a:moveTo>
                    <a:pt x="1309" y="1362"/>
                  </a:moveTo>
                  <a:lnTo>
                    <a:pt x="1283" y="1257"/>
                  </a:lnTo>
                  <a:lnTo>
                    <a:pt x="1087" y="747"/>
                  </a:lnTo>
                  <a:lnTo>
                    <a:pt x="851" y="367"/>
                  </a:lnTo>
                  <a:lnTo>
                    <a:pt x="694" y="223"/>
                  </a:lnTo>
                  <a:lnTo>
                    <a:pt x="537" y="93"/>
                  </a:lnTo>
                  <a:lnTo>
                    <a:pt x="262" y="1"/>
                  </a:lnTo>
                  <a:lnTo>
                    <a:pt x="79" y="27"/>
                  </a:lnTo>
                  <a:lnTo>
                    <a:pt x="0" y="119"/>
                  </a:lnTo>
                  <a:lnTo>
                    <a:pt x="13" y="171"/>
                  </a:lnTo>
                  <a:lnTo>
                    <a:pt x="144" y="381"/>
                  </a:lnTo>
                  <a:lnTo>
                    <a:pt x="589" y="1074"/>
                  </a:lnTo>
                  <a:lnTo>
                    <a:pt x="799" y="1519"/>
                  </a:lnTo>
                  <a:lnTo>
                    <a:pt x="812" y="1663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"/>
            <p:cNvSpPr/>
            <p:nvPr/>
          </p:nvSpPr>
          <p:spPr>
            <a:xfrm>
              <a:off x="738425" y="1384700"/>
              <a:ext cx="30775" cy="73975"/>
            </a:xfrm>
            <a:custGeom>
              <a:rect b="b" l="l" r="r" t="t"/>
              <a:pathLst>
                <a:path extrusionOk="0" fill="none" h="2959" w="1231">
                  <a:moveTo>
                    <a:pt x="1231" y="341"/>
                  </a:moveTo>
                  <a:lnTo>
                    <a:pt x="1087" y="262"/>
                  </a:lnTo>
                  <a:lnTo>
                    <a:pt x="380" y="27"/>
                  </a:lnTo>
                  <a:lnTo>
                    <a:pt x="105" y="0"/>
                  </a:lnTo>
                  <a:lnTo>
                    <a:pt x="14" y="53"/>
                  </a:lnTo>
                  <a:lnTo>
                    <a:pt x="0" y="105"/>
                  </a:lnTo>
                  <a:lnTo>
                    <a:pt x="14" y="236"/>
                  </a:lnTo>
                  <a:lnTo>
                    <a:pt x="236" y="406"/>
                  </a:lnTo>
                  <a:lnTo>
                    <a:pt x="655" y="563"/>
                  </a:lnTo>
                  <a:lnTo>
                    <a:pt x="746" y="576"/>
                  </a:lnTo>
                  <a:lnTo>
                    <a:pt x="995" y="1074"/>
                  </a:lnTo>
                  <a:lnTo>
                    <a:pt x="864" y="1034"/>
                  </a:lnTo>
                  <a:lnTo>
                    <a:pt x="288" y="903"/>
                  </a:lnTo>
                  <a:lnTo>
                    <a:pt x="79" y="917"/>
                  </a:lnTo>
                  <a:lnTo>
                    <a:pt x="14" y="956"/>
                  </a:lnTo>
                  <a:lnTo>
                    <a:pt x="14" y="1008"/>
                  </a:lnTo>
                  <a:lnTo>
                    <a:pt x="53" y="1100"/>
                  </a:lnTo>
                  <a:lnTo>
                    <a:pt x="210" y="1218"/>
                  </a:lnTo>
                  <a:lnTo>
                    <a:pt x="485" y="1309"/>
                  </a:lnTo>
                  <a:lnTo>
                    <a:pt x="537" y="1322"/>
                  </a:lnTo>
                  <a:lnTo>
                    <a:pt x="472" y="1388"/>
                  </a:lnTo>
                  <a:lnTo>
                    <a:pt x="223" y="1937"/>
                  </a:lnTo>
                  <a:lnTo>
                    <a:pt x="144" y="2553"/>
                  </a:lnTo>
                  <a:lnTo>
                    <a:pt x="171" y="2958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"/>
            <p:cNvSpPr/>
            <p:nvPr/>
          </p:nvSpPr>
          <p:spPr>
            <a:xfrm>
              <a:off x="246625" y="1840500"/>
              <a:ext cx="453875" cy="649875"/>
            </a:xfrm>
            <a:custGeom>
              <a:rect b="b" l="l" r="r" t="t"/>
              <a:pathLst>
                <a:path extrusionOk="0" h="25995" w="18155">
                  <a:moveTo>
                    <a:pt x="3966" y="1"/>
                  </a:moveTo>
                  <a:lnTo>
                    <a:pt x="3848" y="341"/>
                  </a:lnTo>
                  <a:lnTo>
                    <a:pt x="3678" y="1061"/>
                  </a:lnTo>
                  <a:lnTo>
                    <a:pt x="3534" y="2147"/>
                  </a:lnTo>
                  <a:lnTo>
                    <a:pt x="3560" y="3967"/>
                  </a:lnTo>
                  <a:lnTo>
                    <a:pt x="3600" y="4281"/>
                  </a:lnTo>
                  <a:lnTo>
                    <a:pt x="3508" y="4752"/>
                  </a:lnTo>
                  <a:lnTo>
                    <a:pt x="3338" y="6008"/>
                  </a:lnTo>
                  <a:lnTo>
                    <a:pt x="3115" y="8338"/>
                  </a:lnTo>
                  <a:lnTo>
                    <a:pt x="2827" y="13024"/>
                  </a:lnTo>
                  <a:lnTo>
                    <a:pt x="2788" y="13953"/>
                  </a:lnTo>
                  <a:lnTo>
                    <a:pt x="2618" y="14437"/>
                  </a:lnTo>
                  <a:lnTo>
                    <a:pt x="1807" y="17042"/>
                  </a:lnTo>
                  <a:lnTo>
                    <a:pt x="1335" y="18874"/>
                  </a:lnTo>
                  <a:lnTo>
                    <a:pt x="1204" y="19581"/>
                  </a:lnTo>
                  <a:lnTo>
                    <a:pt x="1087" y="20262"/>
                  </a:lnTo>
                  <a:lnTo>
                    <a:pt x="707" y="21872"/>
                  </a:lnTo>
                  <a:lnTo>
                    <a:pt x="118" y="24044"/>
                  </a:lnTo>
                  <a:lnTo>
                    <a:pt x="0" y="24437"/>
                  </a:lnTo>
                  <a:lnTo>
                    <a:pt x="485" y="24764"/>
                  </a:lnTo>
                  <a:lnTo>
                    <a:pt x="1218" y="25052"/>
                  </a:lnTo>
                  <a:lnTo>
                    <a:pt x="1885" y="25065"/>
                  </a:lnTo>
                  <a:lnTo>
                    <a:pt x="1964" y="25013"/>
                  </a:lnTo>
                  <a:lnTo>
                    <a:pt x="2330" y="24162"/>
                  </a:lnTo>
                  <a:lnTo>
                    <a:pt x="4882" y="18063"/>
                  </a:lnTo>
                  <a:lnTo>
                    <a:pt x="6401" y="14359"/>
                  </a:lnTo>
                  <a:lnTo>
                    <a:pt x="6767" y="13390"/>
                  </a:lnTo>
                  <a:lnTo>
                    <a:pt x="7016" y="12605"/>
                  </a:lnTo>
                  <a:lnTo>
                    <a:pt x="7552" y="10445"/>
                  </a:lnTo>
                  <a:lnTo>
                    <a:pt x="8233" y="7239"/>
                  </a:lnTo>
                  <a:lnTo>
                    <a:pt x="8351" y="6624"/>
                  </a:lnTo>
                  <a:lnTo>
                    <a:pt x="12958" y="15092"/>
                  </a:lnTo>
                  <a:lnTo>
                    <a:pt x="12971" y="15484"/>
                  </a:lnTo>
                  <a:lnTo>
                    <a:pt x="13272" y="17749"/>
                  </a:lnTo>
                  <a:lnTo>
                    <a:pt x="13586" y="19084"/>
                  </a:lnTo>
                  <a:lnTo>
                    <a:pt x="13874" y="19935"/>
                  </a:lnTo>
                  <a:lnTo>
                    <a:pt x="14044" y="20340"/>
                  </a:lnTo>
                  <a:lnTo>
                    <a:pt x="14398" y="21165"/>
                  </a:lnTo>
                  <a:lnTo>
                    <a:pt x="15039" y="23050"/>
                  </a:lnTo>
                  <a:lnTo>
                    <a:pt x="15759" y="25523"/>
                  </a:lnTo>
                  <a:lnTo>
                    <a:pt x="15877" y="25968"/>
                  </a:lnTo>
                  <a:lnTo>
                    <a:pt x="16256" y="25995"/>
                  </a:lnTo>
                  <a:lnTo>
                    <a:pt x="16885" y="25942"/>
                  </a:lnTo>
                  <a:lnTo>
                    <a:pt x="17356" y="25811"/>
                  </a:lnTo>
                  <a:lnTo>
                    <a:pt x="17696" y="25628"/>
                  </a:lnTo>
                  <a:lnTo>
                    <a:pt x="18010" y="25314"/>
                  </a:lnTo>
                  <a:lnTo>
                    <a:pt x="18141" y="24987"/>
                  </a:lnTo>
                  <a:lnTo>
                    <a:pt x="18154" y="24961"/>
                  </a:lnTo>
                  <a:lnTo>
                    <a:pt x="18023" y="24581"/>
                  </a:lnTo>
                  <a:lnTo>
                    <a:pt x="17421" y="22500"/>
                  </a:lnTo>
                  <a:lnTo>
                    <a:pt x="17081" y="20916"/>
                  </a:lnTo>
                  <a:lnTo>
                    <a:pt x="17002" y="20209"/>
                  </a:lnTo>
                  <a:lnTo>
                    <a:pt x="16898" y="18626"/>
                  </a:lnTo>
                  <a:lnTo>
                    <a:pt x="16610" y="15471"/>
                  </a:lnTo>
                  <a:lnTo>
                    <a:pt x="16348" y="13587"/>
                  </a:lnTo>
                  <a:lnTo>
                    <a:pt x="16191" y="12880"/>
                  </a:lnTo>
                  <a:lnTo>
                    <a:pt x="15550" y="10720"/>
                  </a:lnTo>
                  <a:lnTo>
                    <a:pt x="13207" y="3548"/>
                  </a:lnTo>
                  <a:lnTo>
                    <a:pt x="12840" y="2448"/>
                  </a:lnTo>
                  <a:lnTo>
                    <a:pt x="12526" y="236"/>
                  </a:lnTo>
                  <a:lnTo>
                    <a:pt x="12003" y="380"/>
                  </a:lnTo>
                  <a:lnTo>
                    <a:pt x="10929" y="577"/>
                  </a:lnTo>
                  <a:lnTo>
                    <a:pt x="9856" y="707"/>
                  </a:lnTo>
                  <a:lnTo>
                    <a:pt x="8770" y="747"/>
                  </a:lnTo>
                  <a:lnTo>
                    <a:pt x="7696" y="721"/>
                  </a:lnTo>
                  <a:lnTo>
                    <a:pt x="6610" y="616"/>
                  </a:lnTo>
                  <a:lnTo>
                    <a:pt x="5550" y="433"/>
                  </a:lnTo>
                  <a:lnTo>
                    <a:pt x="4490" y="171"/>
                  </a:lnTo>
                  <a:lnTo>
                    <a:pt x="39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"/>
            <p:cNvSpPr/>
            <p:nvPr/>
          </p:nvSpPr>
          <p:spPr>
            <a:xfrm>
              <a:off x="392225" y="1968775"/>
              <a:ext cx="59250" cy="33725"/>
            </a:xfrm>
            <a:custGeom>
              <a:rect b="b" l="l" r="r" t="t"/>
              <a:pathLst>
                <a:path extrusionOk="0" fill="none" h="1349" w="2370">
                  <a:moveTo>
                    <a:pt x="1" y="0"/>
                  </a:moveTo>
                  <a:lnTo>
                    <a:pt x="2069" y="603"/>
                  </a:lnTo>
                  <a:lnTo>
                    <a:pt x="2370" y="134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"/>
            <p:cNvSpPr/>
            <p:nvPr/>
          </p:nvSpPr>
          <p:spPr>
            <a:xfrm>
              <a:off x="641250" y="2464175"/>
              <a:ext cx="158050" cy="64475"/>
            </a:xfrm>
            <a:custGeom>
              <a:rect b="b" l="l" r="r" t="t"/>
              <a:pathLst>
                <a:path extrusionOk="0" fill="none" h="2579" w="6322">
                  <a:moveTo>
                    <a:pt x="144" y="760"/>
                  </a:moveTo>
                  <a:lnTo>
                    <a:pt x="105" y="930"/>
                  </a:lnTo>
                  <a:lnTo>
                    <a:pt x="0" y="1794"/>
                  </a:lnTo>
                  <a:lnTo>
                    <a:pt x="26" y="2304"/>
                  </a:lnTo>
                  <a:lnTo>
                    <a:pt x="92" y="2448"/>
                  </a:lnTo>
                  <a:lnTo>
                    <a:pt x="144" y="2500"/>
                  </a:lnTo>
                  <a:lnTo>
                    <a:pt x="301" y="2553"/>
                  </a:lnTo>
                  <a:lnTo>
                    <a:pt x="589" y="2579"/>
                  </a:lnTo>
                  <a:lnTo>
                    <a:pt x="746" y="2579"/>
                  </a:lnTo>
                  <a:lnTo>
                    <a:pt x="1348" y="2566"/>
                  </a:lnTo>
                  <a:lnTo>
                    <a:pt x="1950" y="2527"/>
                  </a:lnTo>
                  <a:lnTo>
                    <a:pt x="2539" y="2500"/>
                  </a:lnTo>
                  <a:lnTo>
                    <a:pt x="3442" y="2435"/>
                  </a:lnTo>
                  <a:lnTo>
                    <a:pt x="4045" y="2330"/>
                  </a:lnTo>
                  <a:lnTo>
                    <a:pt x="4332" y="2239"/>
                  </a:lnTo>
                  <a:lnTo>
                    <a:pt x="4817" y="2082"/>
                  </a:lnTo>
                  <a:lnTo>
                    <a:pt x="5733" y="1663"/>
                  </a:lnTo>
                  <a:lnTo>
                    <a:pt x="6178" y="1401"/>
                  </a:lnTo>
                  <a:lnTo>
                    <a:pt x="6270" y="1322"/>
                  </a:lnTo>
                  <a:lnTo>
                    <a:pt x="6322" y="1139"/>
                  </a:lnTo>
                  <a:lnTo>
                    <a:pt x="6217" y="891"/>
                  </a:lnTo>
                  <a:lnTo>
                    <a:pt x="6178" y="851"/>
                  </a:lnTo>
                  <a:lnTo>
                    <a:pt x="2369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"/>
            <p:cNvSpPr/>
            <p:nvPr/>
          </p:nvSpPr>
          <p:spPr>
            <a:xfrm>
              <a:off x="644175" y="2485450"/>
              <a:ext cx="151525" cy="31100"/>
            </a:xfrm>
            <a:custGeom>
              <a:rect b="b" l="l" r="r" t="t"/>
              <a:pathLst>
                <a:path extrusionOk="0" fill="none" h="1244" w="6061">
                  <a:moveTo>
                    <a:pt x="1" y="1100"/>
                  </a:moveTo>
                  <a:lnTo>
                    <a:pt x="132" y="1126"/>
                  </a:lnTo>
                  <a:lnTo>
                    <a:pt x="1428" y="1244"/>
                  </a:lnTo>
                  <a:lnTo>
                    <a:pt x="2854" y="1204"/>
                  </a:lnTo>
                  <a:lnTo>
                    <a:pt x="3862" y="1060"/>
                  </a:lnTo>
                  <a:lnTo>
                    <a:pt x="4844" y="786"/>
                  </a:lnTo>
                  <a:lnTo>
                    <a:pt x="5498" y="445"/>
                  </a:lnTo>
                  <a:lnTo>
                    <a:pt x="5891" y="170"/>
                  </a:lnTo>
                  <a:lnTo>
                    <a:pt x="6061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"/>
            <p:cNvSpPr/>
            <p:nvPr/>
          </p:nvSpPr>
          <p:spPr>
            <a:xfrm>
              <a:off x="240075" y="2448150"/>
              <a:ext cx="56300" cy="71025"/>
            </a:xfrm>
            <a:custGeom>
              <a:rect b="b" l="l" r="r" t="t"/>
              <a:pathLst>
                <a:path extrusionOk="0" fill="none" h="2841" w="2252">
                  <a:moveTo>
                    <a:pt x="432" y="0"/>
                  </a:moveTo>
                  <a:lnTo>
                    <a:pt x="367" y="210"/>
                  </a:lnTo>
                  <a:lnTo>
                    <a:pt x="105" y="1283"/>
                  </a:lnTo>
                  <a:lnTo>
                    <a:pt x="1" y="1977"/>
                  </a:lnTo>
                  <a:lnTo>
                    <a:pt x="14" y="2212"/>
                  </a:lnTo>
                  <a:lnTo>
                    <a:pt x="53" y="2395"/>
                  </a:lnTo>
                  <a:lnTo>
                    <a:pt x="262" y="2644"/>
                  </a:lnTo>
                  <a:lnTo>
                    <a:pt x="590" y="2788"/>
                  </a:lnTo>
                  <a:lnTo>
                    <a:pt x="1008" y="2840"/>
                  </a:lnTo>
                  <a:lnTo>
                    <a:pt x="1231" y="2840"/>
                  </a:lnTo>
                  <a:lnTo>
                    <a:pt x="1453" y="2827"/>
                  </a:lnTo>
                  <a:lnTo>
                    <a:pt x="1794" y="2723"/>
                  </a:lnTo>
                  <a:lnTo>
                    <a:pt x="2029" y="2539"/>
                  </a:lnTo>
                  <a:lnTo>
                    <a:pt x="2160" y="2291"/>
                  </a:lnTo>
                  <a:lnTo>
                    <a:pt x="2199" y="2134"/>
                  </a:lnTo>
                  <a:lnTo>
                    <a:pt x="2252" y="1702"/>
                  </a:lnTo>
                  <a:lnTo>
                    <a:pt x="2213" y="524"/>
                  </a:lnTo>
                  <a:lnTo>
                    <a:pt x="2199" y="35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"/>
            <p:cNvSpPr/>
            <p:nvPr/>
          </p:nvSpPr>
          <p:spPr>
            <a:xfrm>
              <a:off x="240075" y="2496900"/>
              <a:ext cx="55000" cy="4600"/>
            </a:xfrm>
            <a:custGeom>
              <a:rect b="b" l="l" r="r" t="t"/>
              <a:pathLst>
                <a:path extrusionOk="0" fill="none" h="184" w="2200">
                  <a:moveTo>
                    <a:pt x="1" y="0"/>
                  </a:moveTo>
                  <a:lnTo>
                    <a:pt x="2199" y="18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"/>
            <p:cNvSpPr/>
            <p:nvPr/>
          </p:nvSpPr>
          <p:spPr>
            <a:xfrm>
              <a:off x="378825" y="1136675"/>
              <a:ext cx="91300" cy="110300"/>
            </a:xfrm>
            <a:custGeom>
              <a:rect b="b" l="l" r="r" t="t"/>
              <a:pathLst>
                <a:path extrusionOk="0" fill="none" h="4412" w="3652">
                  <a:moveTo>
                    <a:pt x="196" y="3796"/>
                  </a:moveTo>
                  <a:lnTo>
                    <a:pt x="445" y="3351"/>
                  </a:lnTo>
                  <a:lnTo>
                    <a:pt x="497" y="3246"/>
                  </a:lnTo>
                  <a:lnTo>
                    <a:pt x="419" y="3063"/>
                  </a:lnTo>
                  <a:lnTo>
                    <a:pt x="118" y="2199"/>
                  </a:lnTo>
                  <a:lnTo>
                    <a:pt x="0" y="1702"/>
                  </a:lnTo>
                  <a:lnTo>
                    <a:pt x="39" y="1597"/>
                  </a:lnTo>
                  <a:lnTo>
                    <a:pt x="105" y="1558"/>
                  </a:lnTo>
                  <a:lnTo>
                    <a:pt x="262" y="1623"/>
                  </a:lnTo>
                  <a:lnTo>
                    <a:pt x="497" y="1859"/>
                  </a:lnTo>
                  <a:lnTo>
                    <a:pt x="550" y="1924"/>
                  </a:lnTo>
                  <a:lnTo>
                    <a:pt x="497" y="1780"/>
                  </a:lnTo>
                  <a:lnTo>
                    <a:pt x="353" y="1100"/>
                  </a:lnTo>
                  <a:lnTo>
                    <a:pt x="340" y="812"/>
                  </a:lnTo>
                  <a:lnTo>
                    <a:pt x="367" y="694"/>
                  </a:lnTo>
                  <a:lnTo>
                    <a:pt x="406" y="655"/>
                  </a:lnTo>
                  <a:lnTo>
                    <a:pt x="458" y="655"/>
                  </a:lnTo>
                  <a:lnTo>
                    <a:pt x="550" y="707"/>
                  </a:lnTo>
                  <a:lnTo>
                    <a:pt x="707" y="916"/>
                  </a:lnTo>
                  <a:lnTo>
                    <a:pt x="995" y="1505"/>
                  </a:lnTo>
                  <a:lnTo>
                    <a:pt x="1047" y="1636"/>
                  </a:lnTo>
                  <a:lnTo>
                    <a:pt x="1034" y="1453"/>
                  </a:lnTo>
                  <a:lnTo>
                    <a:pt x="1021" y="550"/>
                  </a:lnTo>
                  <a:lnTo>
                    <a:pt x="1073" y="183"/>
                  </a:lnTo>
                  <a:lnTo>
                    <a:pt x="1126" y="26"/>
                  </a:lnTo>
                  <a:lnTo>
                    <a:pt x="1178" y="0"/>
                  </a:lnTo>
                  <a:lnTo>
                    <a:pt x="1217" y="0"/>
                  </a:lnTo>
                  <a:lnTo>
                    <a:pt x="1309" y="118"/>
                  </a:lnTo>
                  <a:lnTo>
                    <a:pt x="1440" y="432"/>
                  </a:lnTo>
                  <a:lnTo>
                    <a:pt x="1662" y="1296"/>
                  </a:lnTo>
                  <a:lnTo>
                    <a:pt x="1689" y="1492"/>
                  </a:lnTo>
                  <a:lnTo>
                    <a:pt x="1728" y="1322"/>
                  </a:lnTo>
                  <a:lnTo>
                    <a:pt x="1950" y="537"/>
                  </a:lnTo>
                  <a:lnTo>
                    <a:pt x="2107" y="144"/>
                  </a:lnTo>
                  <a:lnTo>
                    <a:pt x="2186" y="92"/>
                  </a:lnTo>
                  <a:lnTo>
                    <a:pt x="2212" y="118"/>
                  </a:lnTo>
                  <a:lnTo>
                    <a:pt x="2251" y="340"/>
                  </a:lnTo>
                  <a:lnTo>
                    <a:pt x="2264" y="982"/>
                  </a:lnTo>
                  <a:lnTo>
                    <a:pt x="2212" y="2592"/>
                  </a:lnTo>
                  <a:lnTo>
                    <a:pt x="2186" y="2958"/>
                  </a:lnTo>
                  <a:lnTo>
                    <a:pt x="2343" y="2997"/>
                  </a:lnTo>
                  <a:lnTo>
                    <a:pt x="2814" y="2971"/>
                  </a:lnTo>
                  <a:lnTo>
                    <a:pt x="3298" y="2906"/>
                  </a:lnTo>
                  <a:lnTo>
                    <a:pt x="3560" y="2919"/>
                  </a:lnTo>
                  <a:lnTo>
                    <a:pt x="3652" y="2984"/>
                  </a:lnTo>
                  <a:lnTo>
                    <a:pt x="3652" y="3050"/>
                  </a:lnTo>
                  <a:lnTo>
                    <a:pt x="3639" y="3128"/>
                  </a:lnTo>
                  <a:lnTo>
                    <a:pt x="3455" y="3299"/>
                  </a:lnTo>
                  <a:lnTo>
                    <a:pt x="2984" y="3600"/>
                  </a:lnTo>
                  <a:lnTo>
                    <a:pt x="1793" y="4149"/>
                  </a:lnTo>
                  <a:lnTo>
                    <a:pt x="1531" y="4254"/>
                  </a:lnTo>
                  <a:lnTo>
                    <a:pt x="1479" y="4333"/>
                  </a:lnTo>
                  <a:lnTo>
                    <a:pt x="1427" y="441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"/>
            <p:cNvSpPr/>
            <p:nvPr/>
          </p:nvSpPr>
          <p:spPr>
            <a:xfrm>
              <a:off x="269850" y="1230250"/>
              <a:ext cx="147275" cy="303025"/>
            </a:xfrm>
            <a:custGeom>
              <a:rect b="b" l="l" r="r" t="t"/>
              <a:pathLst>
                <a:path extrusionOk="0" fill="none" h="12121" w="5891">
                  <a:moveTo>
                    <a:pt x="1218" y="12121"/>
                  </a:moveTo>
                  <a:lnTo>
                    <a:pt x="1" y="8194"/>
                  </a:lnTo>
                  <a:lnTo>
                    <a:pt x="4320" y="1"/>
                  </a:lnTo>
                  <a:lnTo>
                    <a:pt x="5890" y="825"/>
                  </a:lnTo>
                  <a:lnTo>
                    <a:pt x="3129" y="8286"/>
                  </a:lnTo>
                  <a:lnTo>
                    <a:pt x="3901" y="10786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"/>
            <p:cNvSpPr/>
            <p:nvPr/>
          </p:nvSpPr>
          <p:spPr>
            <a:xfrm>
              <a:off x="299950" y="1419700"/>
              <a:ext cx="48125" cy="31125"/>
            </a:xfrm>
            <a:custGeom>
              <a:rect b="b" l="l" r="r" t="t"/>
              <a:pathLst>
                <a:path extrusionOk="0" fill="none" h="1245" w="1925">
                  <a:moveTo>
                    <a:pt x="145" y="1"/>
                  </a:moveTo>
                  <a:lnTo>
                    <a:pt x="341" y="1"/>
                  </a:lnTo>
                  <a:lnTo>
                    <a:pt x="1257" y="158"/>
                  </a:lnTo>
                  <a:lnTo>
                    <a:pt x="1676" y="367"/>
                  </a:lnTo>
                  <a:lnTo>
                    <a:pt x="1872" y="577"/>
                  </a:lnTo>
                  <a:lnTo>
                    <a:pt x="1925" y="708"/>
                  </a:lnTo>
                  <a:lnTo>
                    <a:pt x="1663" y="708"/>
                  </a:lnTo>
                  <a:lnTo>
                    <a:pt x="1166" y="760"/>
                  </a:lnTo>
                  <a:lnTo>
                    <a:pt x="681" y="891"/>
                  </a:lnTo>
                  <a:lnTo>
                    <a:pt x="223" y="1100"/>
                  </a:lnTo>
                  <a:lnTo>
                    <a:pt x="1" y="1244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"/>
            <p:cNvSpPr/>
            <p:nvPr/>
          </p:nvSpPr>
          <p:spPr>
            <a:xfrm>
              <a:off x="430200" y="1426900"/>
              <a:ext cx="0" cy="28500"/>
            </a:xfrm>
            <a:custGeom>
              <a:rect b="b" l="l" r="r" t="t"/>
              <a:pathLst>
                <a:path extrusionOk="0" fill="none" h="1140" w="120000">
                  <a:moveTo>
                    <a:pt x="0" y="1139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"/>
            <p:cNvSpPr/>
            <p:nvPr/>
          </p:nvSpPr>
          <p:spPr>
            <a:xfrm>
              <a:off x="575800" y="1612425"/>
              <a:ext cx="144650" cy="152850"/>
            </a:xfrm>
            <a:custGeom>
              <a:rect b="b" l="l" r="r" t="t"/>
              <a:pathLst>
                <a:path extrusionOk="0" h="6114" w="5786">
                  <a:moveTo>
                    <a:pt x="223" y="1"/>
                  </a:moveTo>
                  <a:lnTo>
                    <a:pt x="0" y="2867"/>
                  </a:lnTo>
                  <a:lnTo>
                    <a:pt x="432" y="3208"/>
                  </a:lnTo>
                  <a:lnTo>
                    <a:pt x="2553" y="4818"/>
                  </a:lnTo>
                  <a:lnTo>
                    <a:pt x="3848" y="5747"/>
                  </a:lnTo>
                  <a:lnTo>
                    <a:pt x="4228" y="5982"/>
                  </a:lnTo>
                  <a:lnTo>
                    <a:pt x="4372" y="6048"/>
                  </a:lnTo>
                  <a:lnTo>
                    <a:pt x="4660" y="6113"/>
                  </a:lnTo>
                  <a:lnTo>
                    <a:pt x="5066" y="6113"/>
                  </a:lnTo>
                  <a:lnTo>
                    <a:pt x="5694" y="5904"/>
                  </a:lnTo>
                  <a:lnTo>
                    <a:pt x="5786" y="5838"/>
                  </a:lnTo>
                  <a:lnTo>
                    <a:pt x="5511" y="5812"/>
                  </a:lnTo>
                  <a:lnTo>
                    <a:pt x="4843" y="5564"/>
                  </a:lnTo>
                  <a:lnTo>
                    <a:pt x="3691" y="4909"/>
                  </a:lnTo>
                  <a:lnTo>
                    <a:pt x="1532" y="3247"/>
                  </a:lnTo>
                  <a:lnTo>
                    <a:pt x="1126" y="2880"/>
                  </a:lnTo>
                  <a:lnTo>
                    <a:pt x="1152" y="2632"/>
                  </a:lnTo>
                  <a:lnTo>
                    <a:pt x="1218" y="1519"/>
                  </a:lnTo>
                  <a:lnTo>
                    <a:pt x="1205" y="1074"/>
                  </a:lnTo>
                  <a:lnTo>
                    <a:pt x="1165" y="917"/>
                  </a:lnTo>
                  <a:lnTo>
                    <a:pt x="1126" y="904"/>
                  </a:lnTo>
                  <a:lnTo>
                    <a:pt x="1048" y="956"/>
                  </a:lnTo>
                  <a:lnTo>
                    <a:pt x="877" y="1428"/>
                  </a:lnTo>
                  <a:lnTo>
                    <a:pt x="655" y="2370"/>
                  </a:lnTo>
                  <a:lnTo>
                    <a:pt x="616" y="2593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"/>
            <p:cNvSpPr/>
            <p:nvPr/>
          </p:nvSpPr>
          <p:spPr>
            <a:xfrm>
              <a:off x="300275" y="1247275"/>
              <a:ext cx="116850" cy="257525"/>
            </a:xfrm>
            <a:custGeom>
              <a:rect b="b" l="l" r="r" t="t"/>
              <a:pathLst>
                <a:path extrusionOk="0" h="10301" w="4674">
                  <a:moveTo>
                    <a:pt x="4399" y="0"/>
                  </a:moveTo>
                  <a:lnTo>
                    <a:pt x="1427" y="7225"/>
                  </a:lnTo>
                  <a:lnTo>
                    <a:pt x="1297" y="7225"/>
                  </a:lnTo>
                  <a:lnTo>
                    <a:pt x="616" y="7434"/>
                  </a:lnTo>
                  <a:lnTo>
                    <a:pt x="276" y="7709"/>
                  </a:lnTo>
                  <a:lnTo>
                    <a:pt x="79" y="7971"/>
                  </a:lnTo>
                  <a:lnTo>
                    <a:pt x="1" y="8141"/>
                  </a:lnTo>
                  <a:lnTo>
                    <a:pt x="1585" y="7853"/>
                  </a:lnTo>
                  <a:lnTo>
                    <a:pt x="2121" y="10301"/>
                  </a:lnTo>
                  <a:lnTo>
                    <a:pt x="2684" y="10091"/>
                  </a:lnTo>
                  <a:lnTo>
                    <a:pt x="1912" y="7605"/>
                  </a:lnTo>
                  <a:lnTo>
                    <a:pt x="4673" y="131"/>
                  </a:lnTo>
                  <a:lnTo>
                    <a:pt x="4399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"/>
            <p:cNvSpPr/>
            <p:nvPr/>
          </p:nvSpPr>
          <p:spPr>
            <a:xfrm>
              <a:off x="1290425" y="1502500"/>
              <a:ext cx="169200" cy="244125"/>
            </a:xfrm>
            <a:custGeom>
              <a:rect b="b" l="l" r="r" t="t"/>
              <a:pathLst>
                <a:path extrusionOk="0" h="9765" w="6768">
                  <a:moveTo>
                    <a:pt x="4608" y="0"/>
                  </a:moveTo>
                  <a:lnTo>
                    <a:pt x="1" y="3037"/>
                  </a:lnTo>
                  <a:lnTo>
                    <a:pt x="3810" y="9764"/>
                  </a:lnTo>
                  <a:lnTo>
                    <a:pt x="6768" y="8089"/>
                  </a:lnTo>
                  <a:lnTo>
                    <a:pt x="5786" y="2500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"/>
            <p:cNvSpPr/>
            <p:nvPr/>
          </p:nvSpPr>
          <p:spPr>
            <a:xfrm>
              <a:off x="1462875" y="2082975"/>
              <a:ext cx="102125" cy="417875"/>
            </a:xfrm>
            <a:custGeom>
              <a:rect b="b" l="l" r="r" t="t"/>
              <a:pathLst>
                <a:path extrusionOk="0" h="16715" w="4085">
                  <a:moveTo>
                    <a:pt x="354" y="0"/>
                  </a:moveTo>
                  <a:lnTo>
                    <a:pt x="354" y="171"/>
                  </a:lnTo>
                  <a:lnTo>
                    <a:pt x="393" y="1034"/>
                  </a:lnTo>
                  <a:lnTo>
                    <a:pt x="485" y="1650"/>
                  </a:lnTo>
                  <a:lnTo>
                    <a:pt x="563" y="1898"/>
                  </a:lnTo>
                  <a:lnTo>
                    <a:pt x="747" y="2422"/>
                  </a:lnTo>
                  <a:lnTo>
                    <a:pt x="969" y="3534"/>
                  </a:lnTo>
                  <a:lnTo>
                    <a:pt x="995" y="3691"/>
                  </a:lnTo>
                  <a:lnTo>
                    <a:pt x="1702" y="9333"/>
                  </a:lnTo>
                  <a:lnTo>
                    <a:pt x="2409" y="14110"/>
                  </a:lnTo>
                  <a:lnTo>
                    <a:pt x="2343" y="14254"/>
                  </a:lnTo>
                  <a:lnTo>
                    <a:pt x="2108" y="14594"/>
                  </a:lnTo>
                  <a:lnTo>
                    <a:pt x="1558" y="15196"/>
                  </a:lnTo>
                  <a:lnTo>
                    <a:pt x="275" y="16361"/>
                  </a:lnTo>
                  <a:lnTo>
                    <a:pt x="1" y="16584"/>
                  </a:lnTo>
                  <a:lnTo>
                    <a:pt x="92" y="16636"/>
                  </a:lnTo>
                  <a:lnTo>
                    <a:pt x="328" y="16714"/>
                  </a:lnTo>
                  <a:lnTo>
                    <a:pt x="734" y="16714"/>
                  </a:lnTo>
                  <a:lnTo>
                    <a:pt x="1375" y="16557"/>
                  </a:lnTo>
                  <a:lnTo>
                    <a:pt x="2069" y="16256"/>
                  </a:lnTo>
                  <a:lnTo>
                    <a:pt x="3692" y="15340"/>
                  </a:lnTo>
                  <a:lnTo>
                    <a:pt x="4084" y="15052"/>
                  </a:lnTo>
                  <a:lnTo>
                    <a:pt x="4006" y="14620"/>
                  </a:lnTo>
                  <a:lnTo>
                    <a:pt x="3495" y="11571"/>
                  </a:lnTo>
                  <a:lnTo>
                    <a:pt x="3377" y="10393"/>
                  </a:lnTo>
                  <a:lnTo>
                    <a:pt x="3377" y="9136"/>
                  </a:lnTo>
                  <a:lnTo>
                    <a:pt x="3508" y="6139"/>
                  </a:lnTo>
                  <a:lnTo>
                    <a:pt x="3561" y="4464"/>
                  </a:lnTo>
                  <a:lnTo>
                    <a:pt x="3534" y="3992"/>
                  </a:lnTo>
                  <a:lnTo>
                    <a:pt x="3469" y="3574"/>
                  </a:lnTo>
                  <a:lnTo>
                    <a:pt x="3220" y="2566"/>
                  </a:lnTo>
                  <a:lnTo>
                    <a:pt x="2775" y="1165"/>
                  </a:lnTo>
                  <a:lnTo>
                    <a:pt x="2684" y="917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"/>
            <p:cNvSpPr/>
            <p:nvPr/>
          </p:nvSpPr>
          <p:spPr>
            <a:xfrm>
              <a:off x="1455350" y="2080675"/>
              <a:ext cx="110625" cy="439150"/>
            </a:xfrm>
            <a:custGeom>
              <a:rect b="b" l="l" r="r" t="t"/>
              <a:pathLst>
                <a:path extrusionOk="0" fill="none" h="17566" w="4425">
                  <a:moveTo>
                    <a:pt x="2906" y="799"/>
                  </a:moveTo>
                  <a:lnTo>
                    <a:pt x="3011" y="1061"/>
                  </a:lnTo>
                  <a:lnTo>
                    <a:pt x="3508" y="2658"/>
                  </a:lnTo>
                  <a:lnTo>
                    <a:pt x="3822" y="3927"/>
                  </a:lnTo>
                  <a:lnTo>
                    <a:pt x="3901" y="4529"/>
                  </a:lnTo>
                  <a:lnTo>
                    <a:pt x="3953" y="5184"/>
                  </a:lnTo>
                  <a:lnTo>
                    <a:pt x="3888" y="6911"/>
                  </a:lnTo>
                  <a:lnTo>
                    <a:pt x="3744" y="8862"/>
                  </a:lnTo>
                  <a:lnTo>
                    <a:pt x="3665" y="10642"/>
                  </a:lnTo>
                  <a:lnTo>
                    <a:pt x="3718" y="11349"/>
                  </a:lnTo>
                  <a:lnTo>
                    <a:pt x="3849" y="12526"/>
                  </a:lnTo>
                  <a:lnTo>
                    <a:pt x="4189" y="14215"/>
                  </a:lnTo>
                  <a:lnTo>
                    <a:pt x="4424" y="14896"/>
                  </a:lnTo>
                  <a:lnTo>
                    <a:pt x="4254" y="17526"/>
                  </a:lnTo>
                  <a:lnTo>
                    <a:pt x="3835" y="17526"/>
                  </a:lnTo>
                  <a:lnTo>
                    <a:pt x="3665" y="16034"/>
                  </a:lnTo>
                  <a:lnTo>
                    <a:pt x="3587" y="15995"/>
                  </a:lnTo>
                  <a:lnTo>
                    <a:pt x="3116" y="16073"/>
                  </a:lnTo>
                  <a:lnTo>
                    <a:pt x="2841" y="16296"/>
                  </a:lnTo>
                  <a:lnTo>
                    <a:pt x="2671" y="16545"/>
                  </a:lnTo>
                  <a:lnTo>
                    <a:pt x="2605" y="16715"/>
                  </a:lnTo>
                  <a:lnTo>
                    <a:pt x="2514" y="16885"/>
                  </a:lnTo>
                  <a:lnTo>
                    <a:pt x="2278" y="17173"/>
                  </a:lnTo>
                  <a:lnTo>
                    <a:pt x="1964" y="17382"/>
                  </a:lnTo>
                  <a:lnTo>
                    <a:pt x="1610" y="17513"/>
                  </a:lnTo>
                  <a:lnTo>
                    <a:pt x="1218" y="17566"/>
                  </a:lnTo>
                  <a:lnTo>
                    <a:pt x="838" y="17566"/>
                  </a:lnTo>
                  <a:lnTo>
                    <a:pt x="472" y="17487"/>
                  </a:lnTo>
                  <a:lnTo>
                    <a:pt x="145" y="17343"/>
                  </a:lnTo>
                  <a:lnTo>
                    <a:pt x="1" y="17238"/>
                  </a:lnTo>
                  <a:lnTo>
                    <a:pt x="1" y="17186"/>
                  </a:lnTo>
                  <a:lnTo>
                    <a:pt x="131" y="16859"/>
                  </a:lnTo>
                  <a:lnTo>
                    <a:pt x="354" y="16584"/>
                  </a:lnTo>
                  <a:lnTo>
                    <a:pt x="537" y="16440"/>
                  </a:lnTo>
                  <a:lnTo>
                    <a:pt x="1035" y="16047"/>
                  </a:lnTo>
                  <a:lnTo>
                    <a:pt x="2055" y="15105"/>
                  </a:lnTo>
                  <a:lnTo>
                    <a:pt x="2566" y="14451"/>
                  </a:lnTo>
                  <a:lnTo>
                    <a:pt x="2697" y="14176"/>
                  </a:lnTo>
                  <a:lnTo>
                    <a:pt x="2317" y="11715"/>
                  </a:lnTo>
                  <a:lnTo>
                    <a:pt x="1767" y="7671"/>
                  </a:lnTo>
                  <a:lnTo>
                    <a:pt x="1624" y="6323"/>
                  </a:lnTo>
                  <a:lnTo>
                    <a:pt x="1322" y="3953"/>
                  </a:lnTo>
                  <a:lnTo>
                    <a:pt x="1087" y="2671"/>
                  </a:lnTo>
                  <a:lnTo>
                    <a:pt x="956" y="2265"/>
                  </a:lnTo>
                  <a:lnTo>
                    <a:pt x="838" y="1899"/>
                  </a:lnTo>
                  <a:lnTo>
                    <a:pt x="694" y="1126"/>
                  </a:lnTo>
                  <a:lnTo>
                    <a:pt x="603" y="158"/>
                  </a:lnTo>
                  <a:lnTo>
                    <a:pt x="616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"/>
            <p:cNvSpPr/>
            <p:nvPr/>
          </p:nvSpPr>
          <p:spPr>
            <a:xfrm>
              <a:off x="1466475" y="2441275"/>
              <a:ext cx="95575" cy="56300"/>
            </a:xfrm>
            <a:custGeom>
              <a:rect b="b" l="l" r="r" t="t"/>
              <a:pathLst>
                <a:path extrusionOk="0" fill="none" h="2252" w="3823">
                  <a:moveTo>
                    <a:pt x="3822" y="0"/>
                  </a:moveTo>
                  <a:lnTo>
                    <a:pt x="3561" y="288"/>
                  </a:lnTo>
                  <a:lnTo>
                    <a:pt x="2278" y="1335"/>
                  </a:lnTo>
                  <a:lnTo>
                    <a:pt x="1663" y="1741"/>
                  </a:lnTo>
                  <a:lnTo>
                    <a:pt x="995" y="2055"/>
                  </a:lnTo>
                  <a:lnTo>
                    <a:pt x="328" y="2225"/>
                  </a:lnTo>
                  <a:lnTo>
                    <a:pt x="1" y="2252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"/>
            <p:cNvSpPr/>
            <p:nvPr/>
          </p:nvSpPr>
          <p:spPr>
            <a:xfrm>
              <a:off x="1455025" y="2444550"/>
              <a:ext cx="110300" cy="76925"/>
            </a:xfrm>
            <a:custGeom>
              <a:rect b="b" l="l" r="r" t="t"/>
              <a:pathLst>
                <a:path extrusionOk="0" h="3077" w="4412">
                  <a:moveTo>
                    <a:pt x="4150" y="0"/>
                  </a:moveTo>
                  <a:lnTo>
                    <a:pt x="3822" y="380"/>
                  </a:lnTo>
                  <a:lnTo>
                    <a:pt x="2972" y="1047"/>
                  </a:lnTo>
                  <a:lnTo>
                    <a:pt x="2095" y="1584"/>
                  </a:lnTo>
                  <a:lnTo>
                    <a:pt x="1375" y="1924"/>
                  </a:lnTo>
                  <a:lnTo>
                    <a:pt x="1165" y="2016"/>
                  </a:lnTo>
                  <a:lnTo>
                    <a:pt x="956" y="2081"/>
                  </a:lnTo>
                  <a:lnTo>
                    <a:pt x="537" y="2134"/>
                  </a:lnTo>
                  <a:lnTo>
                    <a:pt x="315" y="2121"/>
                  </a:lnTo>
                  <a:lnTo>
                    <a:pt x="171" y="2251"/>
                  </a:lnTo>
                  <a:lnTo>
                    <a:pt x="14" y="2461"/>
                  </a:lnTo>
                  <a:lnTo>
                    <a:pt x="0" y="2683"/>
                  </a:lnTo>
                  <a:lnTo>
                    <a:pt x="27" y="2723"/>
                  </a:lnTo>
                  <a:lnTo>
                    <a:pt x="144" y="2775"/>
                  </a:lnTo>
                  <a:lnTo>
                    <a:pt x="812" y="3011"/>
                  </a:lnTo>
                  <a:lnTo>
                    <a:pt x="1322" y="3076"/>
                  </a:lnTo>
                  <a:lnTo>
                    <a:pt x="1571" y="3050"/>
                  </a:lnTo>
                  <a:lnTo>
                    <a:pt x="1794" y="2984"/>
                  </a:lnTo>
                  <a:lnTo>
                    <a:pt x="2134" y="2775"/>
                  </a:lnTo>
                  <a:lnTo>
                    <a:pt x="2540" y="2304"/>
                  </a:lnTo>
                  <a:lnTo>
                    <a:pt x="2788" y="1872"/>
                  </a:lnTo>
                  <a:lnTo>
                    <a:pt x="2932" y="1662"/>
                  </a:lnTo>
                  <a:lnTo>
                    <a:pt x="3233" y="1479"/>
                  </a:lnTo>
                  <a:lnTo>
                    <a:pt x="3613" y="1479"/>
                  </a:lnTo>
                  <a:lnTo>
                    <a:pt x="3691" y="1505"/>
                  </a:lnTo>
                  <a:lnTo>
                    <a:pt x="3848" y="2998"/>
                  </a:lnTo>
                  <a:lnTo>
                    <a:pt x="4280" y="2945"/>
                  </a:lnTo>
                  <a:lnTo>
                    <a:pt x="4411" y="288"/>
                  </a:lnTo>
                  <a:lnTo>
                    <a:pt x="415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"/>
            <p:cNvSpPr/>
            <p:nvPr/>
          </p:nvSpPr>
          <p:spPr>
            <a:xfrm>
              <a:off x="1565950" y="2096050"/>
              <a:ext cx="162650" cy="417550"/>
            </a:xfrm>
            <a:custGeom>
              <a:rect b="b" l="l" r="r" t="t"/>
              <a:pathLst>
                <a:path extrusionOk="0" h="16702" w="6506">
                  <a:moveTo>
                    <a:pt x="2644" y="1"/>
                  </a:moveTo>
                  <a:lnTo>
                    <a:pt x="0" y="459"/>
                  </a:lnTo>
                  <a:lnTo>
                    <a:pt x="158" y="996"/>
                  </a:lnTo>
                  <a:lnTo>
                    <a:pt x="511" y="2056"/>
                  </a:lnTo>
                  <a:lnTo>
                    <a:pt x="720" y="2579"/>
                  </a:lnTo>
                  <a:lnTo>
                    <a:pt x="2684" y="7736"/>
                  </a:lnTo>
                  <a:lnTo>
                    <a:pt x="4294" y="12042"/>
                  </a:lnTo>
                  <a:lnTo>
                    <a:pt x="4307" y="12186"/>
                  </a:lnTo>
                  <a:lnTo>
                    <a:pt x="4438" y="13508"/>
                  </a:lnTo>
                  <a:lnTo>
                    <a:pt x="4673" y="14817"/>
                  </a:lnTo>
                  <a:lnTo>
                    <a:pt x="4922" y="15629"/>
                  </a:lnTo>
                  <a:lnTo>
                    <a:pt x="5249" y="16283"/>
                  </a:lnTo>
                  <a:lnTo>
                    <a:pt x="5550" y="16584"/>
                  </a:lnTo>
                  <a:lnTo>
                    <a:pt x="5773" y="16689"/>
                  </a:lnTo>
                  <a:lnTo>
                    <a:pt x="5903" y="16702"/>
                  </a:lnTo>
                  <a:lnTo>
                    <a:pt x="6021" y="16689"/>
                  </a:lnTo>
                  <a:lnTo>
                    <a:pt x="6218" y="16610"/>
                  </a:lnTo>
                  <a:lnTo>
                    <a:pt x="6362" y="16479"/>
                  </a:lnTo>
                  <a:lnTo>
                    <a:pt x="6440" y="16296"/>
                  </a:lnTo>
                  <a:lnTo>
                    <a:pt x="6506" y="15943"/>
                  </a:lnTo>
                  <a:lnTo>
                    <a:pt x="6453" y="15367"/>
                  </a:lnTo>
                  <a:lnTo>
                    <a:pt x="6021" y="13849"/>
                  </a:lnTo>
                  <a:lnTo>
                    <a:pt x="5851" y="13443"/>
                  </a:lnTo>
                  <a:lnTo>
                    <a:pt x="5013" y="11663"/>
                  </a:lnTo>
                  <a:lnTo>
                    <a:pt x="4974" y="11008"/>
                  </a:lnTo>
                  <a:lnTo>
                    <a:pt x="4712" y="7618"/>
                  </a:lnTo>
                  <a:lnTo>
                    <a:pt x="4451" y="5341"/>
                  </a:lnTo>
                  <a:lnTo>
                    <a:pt x="4320" y="4516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"/>
            <p:cNvSpPr/>
            <p:nvPr/>
          </p:nvSpPr>
          <p:spPr>
            <a:xfrm>
              <a:off x="1559400" y="2077400"/>
              <a:ext cx="169200" cy="442100"/>
            </a:xfrm>
            <a:custGeom>
              <a:rect b="b" l="l" r="r" t="t"/>
              <a:pathLst>
                <a:path extrusionOk="0" fill="none" h="17684" w="6768">
                  <a:moveTo>
                    <a:pt x="2919" y="904"/>
                  </a:moveTo>
                  <a:lnTo>
                    <a:pt x="3090" y="1297"/>
                  </a:lnTo>
                  <a:lnTo>
                    <a:pt x="3927" y="3338"/>
                  </a:lnTo>
                  <a:lnTo>
                    <a:pt x="4438" y="4739"/>
                  </a:lnTo>
                  <a:lnTo>
                    <a:pt x="4582" y="5262"/>
                  </a:lnTo>
                  <a:lnTo>
                    <a:pt x="4686" y="5851"/>
                  </a:lnTo>
                  <a:lnTo>
                    <a:pt x="4896" y="7946"/>
                  </a:lnTo>
                  <a:lnTo>
                    <a:pt x="5158" y="11466"/>
                  </a:lnTo>
                  <a:lnTo>
                    <a:pt x="5289" y="12396"/>
                  </a:lnTo>
                  <a:lnTo>
                    <a:pt x="5406" y="12657"/>
                  </a:lnTo>
                  <a:lnTo>
                    <a:pt x="6035" y="13979"/>
                  </a:lnTo>
                  <a:lnTo>
                    <a:pt x="6519" y="15275"/>
                  </a:lnTo>
                  <a:lnTo>
                    <a:pt x="6728" y="16126"/>
                  </a:lnTo>
                  <a:lnTo>
                    <a:pt x="6768" y="16689"/>
                  </a:lnTo>
                  <a:lnTo>
                    <a:pt x="6728" y="17016"/>
                  </a:lnTo>
                  <a:lnTo>
                    <a:pt x="6624" y="17304"/>
                  </a:lnTo>
                  <a:lnTo>
                    <a:pt x="6453" y="17526"/>
                  </a:lnTo>
                  <a:lnTo>
                    <a:pt x="6322" y="17605"/>
                  </a:lnTo>
                  <a:lnTo>
                    <a:pt x="6205" y="17670"/>
                  </a:lnTo>
                  <a:lnTo>
                    <a:pt x="5969" y="17684"/>
                  </a:lnTo>
                  <a:lnTo>
                    <a:pt x="5760" y="17579"/>
                  </a:lnTo>
                  <a:lnTo>
                    <a:pt x="5563" y="17356"/>
                  </a:lnTo>
                  <a:lnTo>
                    <a:pt x="5315" y="16898"/>
                  </a:lnTo>
                  <a:lnTo>
                    <a:pt x="5066" y="16061"/>
                  </a:lnTo>
                  <a:lnTo>
                    <a:pt x="4791" y="14634"/>
                  </a:lnTo>
                  <a:lnTo>
                    <a:pt x="4634" y="13142"/>
                  </a:lnTo>
                  <a:lnTo>
                    <a:pt x="4634" y="12972"/>
                  </a:lnTo>
                  <a:lnTo>
                    <a:pt x="4228" y="11872"/>
                  </a:lnTo>
                  <a:lnTo>
                    <a:pt x="2344" y="6715"/>
                  </a:lnTo>
                  <a:lnTo>
                    <a:pt x="1244" y="3888"/>
                  </a:lnTo>
                  <a:lnTo>
                    <a:pt x="982" y="3312"/>
                  </a:lnTo>
                  <a:lnTo>
                    <a:pt x="812" y="2946"/>
                  </a:lnTo>
                  <a:lnTo>
                    <a:pt x="459" y="1899"/>
                  </a:lnTo>
                  <a:lnTo>
                    <a:pt x="53" y="315"/>
                  </a:lnTo>
                  <a:lnTo>
                    <a:pt x="1" y="1"/>
                  </a:lnTo>
                  <a:lnTo>
                    <a:pt x="2919" y="904"/>
                  </a:lnTo>
                  <a:close/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"/>
            <p:cNvSpPr/>
            <p:nvPr/>
          </p:nvSpPr>
          <p:spPr>
            <a:xfrm>
              <a:off x="1683750" y="2466150"/>
              <a:ext cx="40275" cy="31425"/>
            </a:xfrm>
            <a:custGeom>
              <a:rect b="b" l="l" r="r" t="t"/>
              <a:pathLst>
                <a:path extrusionOk="0" fill="none" h="1257" w="1611">
                  <a:moveTo>
                    <a:pt x="1610" y="0"/>
                  </a:moveTo>
                  <a:lnTo>
                    <a:pt x="1597" y="131"/>
                  </a:lnTo>
                  <a:lnTo>
                    <a:pt x="1466" y="785"/>
                  </a:lnTo>
                  <a:lnTo>
                    <a:pt x="1283" y="1152"/>
                  </a:lnTo>
                  <a:lnTo>
                    <a:pt x="1165" y="1243"/>
                  </a:lnTo>
                  <a:lnTo>
                    <a:pt x="1087" y="1257"/>
                  </a:lnTo>
                  <a:lnTo>
                    <a:pt x="917" y="1204"/>
                  </a:lnTo>
                  <a:lnTo>
                    <a:pt x="629" y="969"/>
                  </a:lnTo>
                  <a:lnTo>
                    <a:pt x="105" y="314"/>
                  </a:lnTo>
                  <a:lnTo>
                    <a:pt x="0" y="17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"/>
            <p:cNvSpPr/>
            <p:nvPr/>
          </p:nvSpPr>
          <p:spPr>
            <a:xfrm>
              <a:off x="1684075" y="2471700"/>
              <a:ext cx="44200" cy="47800"/>
            </a:xfrm>
            <a:custGeom>
              <a:rect b="b" l="l" r="r" t="t"/>
              <a:pathLst>
                <a:path extrusionOk="0" h="1912" w="1768">
                  <a:moveTo>
                    <a:pt x="1597" y="1"/>
                  </a:moveTo>
                  <a:lnTo>
                    <a:pt x="1584" y="105"/>
                  </a:lnTo>
                  <a:lnTo>
                    <a:pt x="1440" y="616"/>
                  </a:lnTo>
                  <a:lnTo>
                    <a:pt x="1270" y="930"/>
                  </a:lnTo>
                  <a:lnTo>
                    <a:pt x="1152" y="1021"/>
                  </a:lnTo>
                  <a:lnTo>
                    <a:pt x="1008" y="995"/>
                  </a:lnTo>
                  <a:lnTo>
                    <a:pt x="629" y="747"/>
                  </a:lnTo>
                  <a:lnTo>
                    <a:pt x="92" y="236"/>
                  </a:lnTo>
                  <a:lnTo>
                    <a:pt x="0" y="131"/>
                  </a:lnTo>
                  <a:lnTo>
                    <a:pt x="53" y="367"/>
                  </a:lnTo>
                  <a:lnTo>
                    <a:pt x="485" y="1388"/>
                  </a:lnTo>
                  <a:lnTo>
                    <a:pt x="786" y="1781"/>
                  </a:lnTo>
                  <a:lnTo>
                    <a:pt x="1021" y="1912"/>
                  </a:lnTo>
                  <a:lnTo>
                    <a:pt x="1139" y="1912"/>
                  </a:lnTo>
                  <a:lnTo>
                    <a:pt x="1257" y="1885"/>
                  </a:lnTo>
                  <a:lnTo>
                    <a:pt x="1453" y="1781"/>
                  </a:lnTo>
                  <a:lnTo>
                    <a:pt x="1597" y="1597"/>
                  </a:lnTo>
                  <a:lnTo>
                    <a:pt x="1702" y="1362"/>
                  </a:lnTo>
                  <a:lnTo>
                    <a:pt x="1767" y="943"/>
                  </a:lnTo>
                  <a:lnTo>
                    <a:pt x="1702" y="315"/>
                  </a:lnTo>
                  <a:lnTo>
                    <a:pt x="15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"/>
            <p:cNvSpPr/>
            <p:nvPr/>
          </p:nvSpPr>
          <p:spPr>
            <a:xfrm>
              <a:off x="1424600" y="1693925"/>
              <a:ext cx="210750" cy="424725"/>
            </a:xfrm>
            <a:custGeom>
              <a:rect b="b" l="l" r="r" t="t"/>
              <a:pathLst>
                <a:path extrusionOk="0" h="16989" w="8430">
                  <a:moveTo>
                    <a:pt x="4581" y="0"/>
                  </a:moveTo>
                  <a:lnTo>
                    <a:pt x="4346" y="79"/>
                  </a:lnTo>
                  <a:lnTo>
                    <a:pt x="3796" y="223"/>
                  </a:lnTo>
                  <a:lnTo>
                    <a:pt x="2867" y="353"/>
                  </a:lnTo>
                  <a:lnTo>
                    <a:pt x="1100" y="432"/>
                  </a:lnTo>
                  <a:lnTo>
                    <a:pt x="759" y="432"/>
                  </a:lnTo>
                  <a:lnTo>
                    <a:pt x="0" y="16112"/>
                  </a:lnTo>
                  <a:lnTo>
                    <a:pt x="393" y="16269"/>
                  </a:lnTo>
                  <a:lnTo>
                    <a:pt x="1165" y="16518"/>
                  </a:lnTo>
                  <a:lnTo>
                    <a:pt x="2317" y="16793"/>
                  </a:lnTo>
                  <a:lnTo>
                    <a:pt x="3796" y="16976"/>
                  </a:lnTo>
                  <a:lnTo>
                    <a:pt x="5144" y="16989"/>
                  </a:lnTo>
                  <a:lnTo>
                    <a:pt x="6335" y="16897"/>
                  </a:lnTo>
                  <a:lnTo>
                    <a:pt x="7304" y="16740"/>
                  </a:lnTo>
                  <a:lnTo>
                    <a:pt x="8272" y="16518"/>
                  </a:lnTo>
                  <a:lnTo>
                    <a:pt x="8416" y="16479"/>
                  </a:lnTo>
                  <a:lnTo>
                    <a:pt x="8429" y="15602"/>
                  </a:lnTo>
                  <a:lnTo>
                    <a:pt x="8272" y="11714"/>
                  </a:lnTo>
                  <a:lnTo>
                    <a:pt x="8128" y="9947"/>
                  </a:lnTo>
                  <a:lnTo>
                    <a:pt x="7906" y="8207"/>
                  </a:lnTo>
                  <a:lnTo>
                    <a:pt x="7592" y="6597"/>
                  </a:lnTo>
                  <a:lnTo>
                    <a:pt x="7382" y="5890"/>
                  </a:lnTo>
                  <a:lnTo>
                    <a:pt x="7160" y="5222"/>
                  </a:lnTo>
                  <a:lnTo>
                    <a:pt x="6702" y="3992"/>
                  </a:lnTo>
                  <a:lnTo>
                    <a:pt x="5982" y="2408"/>
                  </a:lnTo>
                  <a:lnTo>
                    <a:pt x="4791" y="275"/>
                  </a:lnTo>
                  <a:lnTo>
                    <a:pt x="458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"/>
            <p:cNvSpPr/>
            <p:nvPr/>
          </p:nvSpPr>
          <p:spPr>
            <a:xfrm>
              <a:off x="1437025" y="1284575"/>
              <a:ext cx="130250" cy="153800"/>
            </a:xfrm>
            <a:custGeom>
              <a:rect b="b" l="l" r="r" t="t"/>
              <a:pathLst>
                <a:path extrusionOk="0" h="6152" w="5210">
                  <a:moveTo>
                    <a:pt x="2029" y="0"/>
                  </a:moveTo>
                  <a:lnTo>
                    <a:pt x="1872" y="144"/>
                  </a:lnTo>
                  <a:lnTo>
                    <a:pt x="1113" y="1008"/>
                  </a:lnTo>
                  <a:lnTo>
                    <a:pt x="773" y="1505"/>
                  </a:lnTo>
                  <a:lnTo>
                    <a:pt x="629" y="1833"/>
                  </a:lnTo>
                  <a:lnTo>
                    <a:pt x="590" y="1990"/>
                  </a:lnTo>
                  <a:lnTo>
                    <a:pt x="485" y="2395"/>
                  </a:lnTo>
                  <a:lnTo>
                    <a:pt x="197" y="3194"/>
                  </a:lnTo>
                  <a:lnTo>
                    <a:pt x="1" y="3573"/>
                  </a:lnTo>
                  <a:lnTo>
                    <a:pt x="105" y="3717"/>
                  </a:lnTo>
                  <a:lnTo>
                    <a:pt x="406" y="3953"/>
                  </a:lnTo>
                  <a:lnTo>
                    <a:pt x="576" y="4018"/>
                  </a:lnTo>
                  <a:lnTo>
                    <a:pt x="590" y="4228"/>
                  </a:lnTo>
                  <a:lnTo>
                    <a:pt x="747" y="5157"/>
                  </a:lnTo>
                  <a:lnTo>
                    <a:pt x="904" y="5550"/>
                  </a:lnTo>
                  <a:lnTo>
                    <a:pt x="1048" y="5720"/>
                  </a:lnTo>
                  <a:lnTo>
                    <a:pt x="1126" y="5759"/>
                  </a:lnTo>
                  <a:lnTo>
                    <a:pt x="2252" y="5471"/>
                  </a:lnTo>
                  <a:lnTo>
                    <a:pt x="2370" y="6152"/>
                  </a:lnTo>
                  <a:lnTo>
                    <a:pt x="3980" y="5550"/>
                  </a:lnTo>
                  <a:lnTo>
                    <a:pt x="3980" y="4607"/>
                  </a:lnTo>
                  <a:lnTo>
                    <a:pt x="5210" y="3809"/>
                  </a:lnTo>
                  <a:lnTo>
                    <a:pt x="4765" y="1715"/>
                  </a:lnTo>
                  <a:lnTo>
                    <a:pt x="2775" y="786"/>
                  </a:lnTo>
                  <a:lnTo>
                    <a:pt x="2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1420350" y="1412825"/>
              <a:ext cx="251975" cy="411025"/>
            </a:xfrm>
            <a:custGeom>
              <a:rect b="b" l="l" r="r" t="t"/>
              <a:pathLst>
                <a:path extrusionOk="0" h="16441" w="10079">
                  <a:moveTo>
                    <a:pt x="5510" y="1"/>
                  </a:moveTo>
                  <a:lnTo>
                    <a:pt x="2421" y="1323"/>
                  </a:lnTo>
                  <a:lnTo>
                    <a:pt x="2631" y="2907"/>
                  </a:lnTo>
                  <a:lnTo>
                    <a:pt x="2356" y="3273"/>
                  </a:lnTo>
                  <a:lnTo>
                    <a:pt x="1034" y="5092"/>
                  </a:lnTo>
                  <a:lnTo>
                    <a:pt x="262" y="6231"/>
                  </a:lnTo>
                  <a:lnTo>
                    <a:pt x="66" y="6598"/>
                  </a:lnTo>
                  <a:lnTo>
                    <a:pt x="13" y="6742"/>
                  </a:lnTo>
                  <a:lnTo>
                    <a:pt x="0" y="7108"/>
                  </a:lnTo>
                  <a:lnTo>
                    <a:pt x="144" y="7749"/>
                  </a:lnTo>
                  <a:lnTo>
                    <a:pt x="654" y="9032"/>
                  </a:lnTo>
                  <a:lnTo>
                    <a:pt x="785" y="9268"/>
                  </a:lnTo>
                  <a:lnTo>
                    <a:pt x="929" y="11532"/>
                  </a:lnTo>
                  <a:lnTo>
                    <a:pt x="1152" y="11624"/>
                  </a:lnTo>
                  <a:lnTo>
                    <a:pt x="1688" y="11702"/>
                  </a:lnTo>
                  <a:lnTo>
                    <a:pt x="2631" y="11663"/>
                  </a:lnTo>
                  <a:lnTo>
                    <a:pt x="4411" y="11323"/>
                  </a:lnTo>
                  <a:lnTo>
                    <a:pt x="4751" y="11231"/>
                  </a:lnTo>
                  <a:lnTo>
                    <a:pt x="5589" y="7762"/>
                  </a:lnTo>
                  <a:lnTo>
                    <a:pt x="7696" y="10851"/>
                  </a:lnTo>
                  <a:lnTo>
                    <a:pt x="3534" y="14713"/>
                  </a:lnTo>
                  <a:lnTo>
                    <a:pt x="2814" y="14713"/>
                  </a:lnTo>
                  <a:lnTo>
                    <a:pt x="2683" y="14621"/>
                  </a:lnTo>
                  <a:lnTo>
                    <a:pt x="2461" y="14503"/>
                  </a:lnTo>
                  <a:lnTo>
                    <a:pt x="2160" y="14503"/>
                  </a:lnTo>
                  <a:lnTo>
                    <a:pt x="1793" y="14765"/>
                  </a:lnTo>
                  <a:lnTo>
                    <a:pt x="1741" y="14856"/>
                  </a:lnTo>
                  <a:lnTo>
                    <a:pt x="1662" y="14935"/>
                  </a:lnTo>
                  <a:lnTo>
                    <a:pt x="1335" y="15328"/>
                  </a:lnTo>
                  <a:lnTo>
                    <a:pt x="1204" y="15603"/>
                  </a:lnTo>
                  <a:lnTo>
                    <a:pt x="1230" y="15707"/>
                  </a:lnTo>
                  <a:lnTo>
                    <a:pt x="1296" y="15812"/>
                  </a:lnTo>
                  <a:lnTo>
                    <a:pt x="1545" y="16034"/>
                  </a:lnTo>
                  <a:lnTo>
                    <a:pt x="1885" y="16244"/>
                  </a:lnTo>
                  <a:lnTo>
                    <a:pt x="2264" y="16401"/>
                  </a:lnTo>
                  <a:lnTo>
                    <a:pt x="2435" y="16440"/>
                  </a:lnTo>
                  <a:lnTo>
                    <a:pt x="3050" y="15982"/>
                  </a:lnTo>
                  <a:lnTo>
                    <a:pt x="3848" y="15524"/>
                  </a:lnTo>
                  <a:lnTo>
                    <a:pt x="4241" y="15406"/>
                  </a:lnTo>
                  <a:lnTo>
                    <a:pt x="4372" y="15445"/>
                  </a:lnTo>
                  <a:lnTo>
                    <a:pt x="4372" y="15459"/>
                  </a:lnTo>
                  <a:lnTo>
                    <a:pt x="5026" y="15092"/>
                  </a:lnTo>
                  <a:lnTo>
                    <a:pt x="6885" y="13836"/>
                  </a:lnTo>
                  <a:lnTo>
                    <a:pt x="8324" y="12697"/>
                  </a:lnTo>
                  <a:lnTo>
                    <a:pt x="9149" y="11951"/>
                  </a:lnTo>
                  <a:lnTo>
                    <a:pt x="9764" y="11296"/>
                  </a:lnTo>
                  <a:lnTo>
                    <a:pt x="10013" y="10878"/>
                  </a:lnTo>
                  <a:lnTo>
                    <a:pt x="10078" y="10655"/>
                  </a:lnTo>
                  <a:lnTo>
                    <a:pt x="10065" y="10577"/>
                  </a:lnTo>
                  <a:lnTo>
                    <a:pt x="9908" y="10105"/>
                  </a:lnTo>
                  <a:lnTo>
                    <a:pt x="9018" y="8325"/>
                  </a:lnTo>
                  <a:lnTo>
                    <a:pt x="7225" y="4988"/>
                  </a:lnTo>
                  <a:lnTo>
                    <a:pt x="6440" y="3561"/>
                  </a:lnTo>
                  <a:lnTo>
                    <a:pt x="5982" y="2763"/>
                  </a:lnTo>
                  <a:lnTo>
                    <a:pt x="5694" y="2449"/>
                  </a:lnTo>
                  <a:lnTo>
                    <a:pt x="5694" y="2488"/>
                  </a:lnTo>
                  <a:lnTo>
                    <a:pt x="5275" y="1598"/>
                  </a:lnTo>
                  <a:lnTo>
                    <a:pt x="5654" y="1323"/>
                  </a:lnTo>
                  <a:lnTo>
                    <a:pt x="55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"/>
            <p:cNvSpPr/>
            <p:nvPr/>
          </p:nvSpPr>
          <p:spPr>
            <a:xfrm>
              <a:off x="1480875" y="1413175"/>
              <a:ext cx="80850" cy="73625"/>
            </a:xfrm>
            <a:custGeom>
              <a:rect b="b" l="l" r="r" t="t"/>
              <a:pathLst>
                <a:path extrusionOk="0" fill="none" h="2945" w="3234">
                  <a:moveTo>
                    <a:pt x="0" y="1322"/>
                  </a:moveTo>
                  <a:lnTo>
                    <a:pt x="223" y="2945"/>
                  </a:lnTo>
                  <a:lnTo>
                    <a:pt x="3233" y="1322"/>
                  </a:lnTo>
                  <a:lnTo>
                    <a:pt x="3089" y="0"/>
                  </a:lnTo>
                  <a:lnTo>
                    <a:pt x="0" y="1322"/>
                  </a:lnTo>
                  <a:close/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"/>
            <p:cNvSpPr/>
            <p:nvPr/>
          </p:nvSpPr>
          <p:spPr>
            <a:xfrm>
              <a:off x="1419675" y="1486775"/>
              <a:ext cx="140400" cy="217950"/>
            </a:xfrm>
            <a:custGeom>
              <a:rect b="b" l="l" r="r" t="t"/>
              <a:pathLst>
                <a:path extrusionOk="0" fill="none" h="8718" w="5616">
                  <a:moveTo>
                    <a:pt x="2671" y="1"/>
                  </a:moveTo>
                  <a:lnTo>
                    <a:pt x="2318" y="420"/>
                  </a:lnTo>
                  <a:lnTo>
                    <a:pt x="799" y="2462"/>
                  </a:lnTo>
                  <a:lnTo>
                    <a:pt x="210" y="3404"/>
                  </a:lnTo>
                  <a:lnTo>
                    <a:pt x="14" y="3875"/>
                  </a:lnTo>
                  <a:lnTo>
                    <a:pt x="1" y="4019"/>
                  </a:lnTo>
                  <a:lnTo>
                    <a:pt x="53" y="4294"/>
                  </a:lnTo>
                  <a:lnTo>
                    <a:pt x="289" y="5027"/>
                  </a:lnTo>
                  <a:lnTo>
                    <a:pt x="721" y="6126"/>
                  </a:lnTo>
                  <a:lnTo>
                    <a:pt x="812" y="6323"/>
                  </a:lnTo>
                  <a:lnTo>
                    <a:pt x="956" y="8718"/>
                  </a:lnTo>
                  <a:lnTo>
                    <a:pt x="1231" y="8718"/>
                  </a:lnTo>
                  <a:lnTo>
                    <a:pt x="2854" y="8639"/>
                  </a:lnTo>
                  <a:lnTo>
                    <a:pt x="4163" y="8456"/>
                  </a:lnTo>
                  <a:lnTo>
                    <a:pt x="4778" y="8286"/>
                  </a:lnTo>
                  <a:lnTo>
                    <a:pt x="5616" y="4818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1504425" y="1469450"/>
              <a:ext cx="167575" cy="329525"/>
            </a:xfrm>
            <a:custGeom>
              <a:rect b="b" l="l" r="r" t="t"/>
              <a:pathLst>
                <a:path extrusionOk="0" fill="none" h="13181" w="6703">
                  <a:moveTo>
                    <a:pt x="4333" y="8599"/>
                  </a:moveTo>
                  <a:lnTo>
                    <a:pt x="79" y="2186"/>
                  </a:lnTo>
                  <a:lnTo>
                    <a:pt x="27" y="2003"/>
                  </a:lnTo>
                  <a:lnTo>
                    <a:pt x="1" y="1231"/>
                  </a:lnTo>
                  <a:lnTo>
                    <a:pt x="79" y="890"/>
                  </a:lnTo>
                  <a:lnTo>
                    <a:pt x="236" y="576"/>
                  </a:lnTo>
                  <a:lnTo>
                    <a:pt x="485" y="301"/>
                  </a:lnTo>
                  <a:lnTo>
                    <a:pt x="668" y="197"/>
                  </a:lnTo>
                  <a:lnTo>
                    <a:pt x="852" y="105"/>
                  </a:lnTo>
                  <a:lnTo>
                    <a:pt x="1218" y="13"/>
                  </a:lnTo>
                  <a:lnTo>
                    <a:pt x="1558" y="0"/>
                  </a:lnTo>
                  <a:lnTo>
                    <a:pt x="1872" y="66"/>
                  </a:lnTo>
                  <a:lnTo>
                    <a:pt x="2291" y="236"/>
                  </a:lnTo>
                  <a:lnTo>
                    <a:pt x="2723" y="550"/>
                  </a:lnTo>
                  <a:lnTo>
                    <a:pt x="2854" y="681"/>
                  </a:lnTo>
                  <a:lnTo>
                    <a:pt x="3064" y="1008"/>
                  </a:lnTo>
                  <a:lnTo>
                    <a:pt x="4150" y="3024"/>
                  </a:lnTo>
                  <a:lnTo>
                    <a:pt x="5511" y="5668"/>
                  </a:lnTo>
                  <a:lnTo>
                    <a:pt x="6532" y="7840"/>
                  </a:lnTo>
                  <a:lnTo>
                    <a:pt x="6689" y="8312"/>
                  </a:lnTo>
                  <a:lnTo>
                    <a:pt x="6702" y="8390"/>
                  </a:lnTo>
                  <a:lnTo>
                    <a:pt x="6650" y="8586"/>
                  </a:lnTo>
                  <a:lnTo>
                    <a:pt x="6440" y="8966"/>
                  </a:lnTo>
                  <a:lnTo>
                    <a:pt x="5917" y="9581"/>
                  </a:lnTo>
                  <a:lnTo>
                    <a:pt x="5210" y="10288"/>
                  </a:lnTo>
                  <a:lnTo>
                    <a:pt x="4359" y="11034"/>
                  </a:lnTo>
                  <a:lnTo>
                    <a:pt x="3443" y="11741"/>
                  </a:lnTo>
                  <a:lnTo>
                    <a:pt x="2514" y="12382"/>
                  </a:lnTo>
                  <a:lnTo>
                    <a:pt x="1624" y="12879"/>
                  </a:lnTo>
                  <a:lnTo>
                    <a:pt x="1231" y="13050"/>
                  </a:lnTo>
                  <a:lnTo>
                    <a:pt x="1113" y="13128"/>
                  </a:lnTo>
                  <a:lnTo>
                    <a:pt x="668" y="13180"/>
                  </a:lnTo>
                  <a:lnTo>
                    <a:pt x="511" y="13115"/>
                  </a:lnTo>
                  <a:lnTo>
                    <a:pt x="380" y="12945"/>
                  </a:lnTo>
                  <a:lnTo>
                    <a:pt x="302" y="12670"/>
                  </a:lnTo>
                  <a:lnTo>
                    <a:pt x="289" y="12461"/>
                  </a:lnTo>
                  <a:lnTo>
                    <a:pt x="4333" y="8599"/>
                  </a:lnTo>
                  <a:close/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"/>
            <p:cNvSpPr/>
            <p:nvPr/>
          </p:nvSpPr>
          <p:spPr>
            <a:xfrm>
              <a:off x="1551550" y="1451775"/>
              <a:ext cx="10175" cy="23575"/>
            </a:xfrm>
            <a:custGeom>
              <a:rect b="b" l="l" r="r" t="t"/>
              <a:pathLst>
                <a:path extrusionOk="0" fill="none" h="943" w="407">
                  <a:moveTo>
                    <a:pt x="406" y="943"/>
                  </a:move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"/>
            <p:cNvSpPr/>
            <p:nvPr/>
          </p:nvSpPr>
          <p:spPr>
            <a:xfrm>
              <a:off x="1450775" y="1776050"/>
              <a:ext cx="69050" cy="50075"/>
            </a:xfrm>
            <a:custGeom>
              <a:rect b="b" l="l" r="r" t="t"/>
              <a:pathLst>
                <a:path extrusionOk="0" fill="none" h="2003" w="2762">
                  <a:moveTo>
                    <a:pt x="2382" y="262"/>
                  </a:moveTo>
                  <a:lnTo>
                    <a:pt x="1597" y="262"/>
                  </a:lnTo>
                  <a:lnTo>
                    <a:pt x="1519" y="197"/>
                  </a:lnTo>
                  <a:lnTo>
                    <a:pt x="1074" y="0"/>
                  </a:lnTo>
                  <a:lnTo>
                    <a:pt x="825" y="40"/>
                  </a:lnTo>
                  <a:lnTo>
                    <a:pt x="681" y="157"/>
                  </a:lnTo>
                  <a:lnTo>
                    <a:pt x="615" y="262"/>
                  </a:lnTo>
                  <a:lnTo>
                    <a:pt x="367" y="655"/>
                  </a:lnTo>
                  <a:lnTo>
                    <a:pt x="79" y="982"/>
                  </a:lnTo>
                  <a:lnTo>
                    <a:pt x="0" y="1152"/>
                  </a:lnTo>
                  <a:lnTo>
                    <a:pt x="26" y="1257"/>
                  </a:lnTo>
                  <a:lnTo>
                    <a:pt x="92" y="1375"/>
                  </a:lnTo>
                  <a:lnTo>
                    <a:pt x="354" y="1636"/>
                  </a:lnTo>
                  <a:lnTo>
                    <a:pt x="707" y="1885"/>
                  </a:lnTo>
                  <a:lnTo>
                    <a:pt x="1074" y="2003"/>
                  </a:lnTo>
                  <a:lnTo>
                    <a:pt x="1231" y="1990"/>
                  </a:lnTo>
                  <a:lnTo>
                    <a:pt x="1401" y="1924"/>
                  </a:lnTo>
                  <a:lnTo>
                    <a:pt x="1885" y="1623"/>
                  </a:lnTo>
                  <a:lnTo>
                    <a:pt x="2618" y="1087"/>
                  </a:lnTo>
                  <a:lnTo>
                    <a:pt x="2762" y="969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1435075" y="1295050"/>
              <a:ext cx="101450" cy="134500"/>
            </a:xfrm>
            <a:custGeom>
              <a:rect b="b" l="l" r="r" t="t"/>
              <a:pathLst>
                <a:path extrusionOk="0" fill="none" h="5380" w="4058">
                  <a:moveTo>
                    <a:pt x="1715" y="0"/>
                  </a:moveTo>
                  <a:lnTo>
                    <a:pt x="1597" y="118"/>
                  </a:lnTo>
                  <a:lnTo>
                    <a:pt x="995" y="720"/>
                  </a:lnTo>
                  <a:lnTo>
                    <a:pt x="668" y="1178"/>
                  </a:lnTo>
                  <a:lnTo>
                    <a:pt x="602" y="1374"/>
                  </a:lnTo>
                  <a:lnTo>
                    <a:pt x="537" y="1780"/>
                  </a:lnTo>
                  <a:lnTo>
                    <a:pt x="406" y="2513"/>
                  </a:lnTo>
                  <a:lnTo>
                    <a:pt x="183" y="2971"/>
                  </a:lnTo>
                  <a:lnTo>
                    <a:pt x="0" y="3167"/>
                  </a:lnTo>
                  <a:lnTo>
                    <a:pt x="0" y="3207"/>
                  </a:lnTo>
                  <a:lnTo>
                    <a:pt x="144" y="3442"/>
                  </a:lnTo>
                  <a:lnTo>
                    <a:pt x="380" y="3586"/>
                  </a:lnTo>
                  <a:lnTo>
                    <a:pt x="576" y="3613"/>
                  </a:lnTo>
                  <a:lnTo>
                    <a:pt x="602" y="3809"/>
                  </a:lnTo>
                  <a:lnTo>
                    <a:pt x="825" y="4725"/>
                  </a:lnTo>
                  <a:lnTo>
                    <a:pt x="1021" y="5235"/>
                  </a:lnTo>
                  <a:lnTo>
                    <a:pt x="1126" y="5353"/>
                  </a:lnTo>
                  <a:lnTo>
                    <a:pt x="1191" y="5379"/>
                  </a:lnTo>
                  <a:lnTo>
                    <a:pt x="1401" y="5366"/>
                  </a:lnTo>
                  <a:lnTo>
                    <a:pt x="1885" y="5209"/>
                  </a:lnTo>
                  <a:lnTo>
                    <a:pt x="3102" y="4660"/>
                  </a:lnTo>
                  <a:lnTo>
                    <a:pt x="3717" y="4332"/>
                  </a:lnTo>
                  <a:lnTo>
                    <a:pt x="3835" y="4241"/>
                  </a:lnTo>
                  <a:lnTo>
                    <a:pt x="4005" y="3992"/>
                  </a:lnTo>
                  <a:lnTo>
                    <a:pt x="4058" y="386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1458625" y="1385675"/>
              <a:ext cx="19325" cy="11475"/>
            </a:xfrm>
            <a:custGeom>
              <a:rect b="b" l="l" r="r" t="t"/>
              <a:pathLst>
                <a:path extrusionOk="0" fill="none" h="459" w="773">
                  <a:moveTo>
                    <a:pt x="0" y="459"/>
                  </a:moveTo>
                  <a:lnTo>
                    <a:pt x="223" y="406"/>
                  </a:lnTo>
                  <a:lnTo>
                    <a:pt x="616" y="171"/>
                  </a:lnTo>
                  <a:lnTo>
                    <a:pt x="773" y="1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1458625" y="1339225"/>
              <a:ext cx="15400" cy="5575"/>
            </a:xfrm>
            <a:custGeom>
              <a:rect b="b" l="l" r="r" t="t"/>
              <a:pathLst>
                <a:path extrusionOk="0" fill="none" h="223" w="616">
                  <a:moveTo>
                    <a:pt x="0" y="65"/>
                  </a:moveTo>
                  <a:lnTo>
                    <a:pt x="40" y="39"/>
                  </a:lnTo>
                  <a:lnTo>
                    <a:pt x="315" y="0"/>
                  </a:lnTo>
                  <a:lnTo>
                    <a:pt x="524" y="92"/>
                  </a:lnTo>
                  <a:lnTo>
                    <a:pt x="616" y="223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"/>
            <p:cNvSpPr/>
            <p:nvPr/>
          </p:nvSpPr>
          <p:spPr>
            <a:xfrm>
              <a:off x="1459600" y="1355575"/>
              <a:ext cx="5600" cy="12125"/>
            </a:xfrm>
            <a:custGeom>
              <a:rect b="b" l="l" r="r" t="t"/>
              <a:pathLst>
                <a:path extrusionOk="0" h="485" w="224">
                  <a:moveTo>
                    <a:pt x="105" y="0"/>
                  </a:moveTo>
                  <a:lnTo>
                    <a:pt x="53" y="27"/>
                  </a:lnTo>
                  <a:lnTo>
                    <a:pt x="1" y="158"/>
                  </a:lnTo>
                  <a:lnTo>
                    <a:pt x="1" y="249"/>
                  </a:lnTo>
                  <a:lnTo>
                    <a:pt x="14" y="341"/>
                  </a:lnTo>
                  <a:lnTo>
                    <a:pt x="79" y="472"/>
                  </a:lnTo>
                  <a:lnTo>
                    <a:pt x="118" y="485"/>
                  </a:lnTo>
                  <a:lnTo>
                    <a:pt x="171" y="472"/>
                  </a:lnTo>
                  <a:lnTo>
                    <a:pt x="223" y="341"/>
                  </a:lnTo>
                  <a:lnTo>
                    <a:pt x="223" y="236"/>
                  </a:lnTo>
                  <a:lnTo>
                    <a:pt x="210" y="144"/>
                  </a:lnTo>
                  <a:lnTo>
                    <a:pt x="145" y="1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"/>
            <p:cNvSpPr/>
            <p:nvPr/>
          </p:nvSpPr>
          <p:spPr>
            <a:xfrm>
              <a:off x="1491350" y="1421350"/>
              <a:ext cx="3300" cy="19000"/>
            </a:xfrm>
            <a:custGeom>
              <a:rect b="b" l="l" r="r" t="t"/>
              <a:pathLst>
                <a:path extrusionOk="0" fill="none" h="760" w="132">
                  <a:moveTo>
                    <a:pt x="0" y="0"/>
                  </a:moveTo>
                  <a:lnTo>
                    <a:pt x="131" y="759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1411825" y="1236800"/>
              <a:ext cx="176400" cy="174100"/>
            </a:xfrm>
            <a:custGeom>
              <a:rect b="b" l="l" r="r" t="t"/>
              <a:pathLst>
                <a:path extrusionOk="0" h="6964" w="7056">
                  <a:moveTo>
                    <a:pt x="2409" y="0"/>
                  </a:moveTo>
                  <a:lnTo>
                    <a:pt x="1912" y="79"/>
                  </a:lnTo>
                  <a:lnTo>
                    <a:pt x="1650" y="236"/>
                  </a:lnTo>
                  <a:lnTo>
                    <a:pt x="1414" y="406"/>
                  </a:lnTo>
                  <a:lnTo>
                    <a:pt x="1100" y="786"/>
                  </a:lnTo>
                  <a:lnTo>
                    <a:pt x="943" y="1178"/>
                  </a:lnTo>
                  <a:lnTo>
                    <a:pt x="891" y="1584"/>
                  </a:lnTo>
                  <a:lnTo>
                    <a:pt x="930" y="2147"/>
                  </a:lnTo>
                  <a:lnTo>
                    <a:pt x="982" y="2592"/>
                  </a:lnTo>
                  <a:lnTo>
                    <a:pt x="969" y="2801"/>
                  </a:lnTo>
                  <a:lnTo>
                    <a:pt x="930" y="2867"/>
                  </a:lnTo>
                  <a:lnTo>
                    <a:pt x="812" y="2971"/>
                  </a:lnTo>
                  <a:lnTo>
                    <a:pt x="511" y="3063"/>
                  </a:lnTo>
                  <a:lnTo>
                    <a:pt x="223" y="3168"/>
                  </a:lnTo>
                  <a:lnTo>
                    <a:pt x="66" y="3364"/>
                  </a:lnTo>
                  <a:lnTo>
                    <a:pt x="14" y="3587"/>
                  </a:lnTo>
                  <a:lnTo>
                    <a:pt x="1" y="3744"/>
                  </a:lnTo>
                  <a:lnTo>
                    <a:pt x="14" y="3888"/>
                  </a:lnTo>
                  <a:lnTo>
                    <a:pt x="119" y="4123"/>
                  </a:lnTo>
                  <a:lnTo>
                    <a:pt x="315" y="4293"/>
                  </a:lnTo>
                  <a:lnTo>
                    <a:pt x="564" y="4411"/>
                  </a:lnTo>
                  <a:lnTo>
                    <a:pt x="1231" y="4516"/>
                  </a:lnTo>
                  <a:lnTo>
                    <a:pt x="1414" y="4503"/>
                  </a:lnTo>
                  <a:lnTo>
                    <a:pt x="1571" y="3560"/>
                  </a:lnTo>
                  <a:lnTo>
                    <a:pt x="2749" y="2330"/>
                  </a:lnTo>
                  <a:lnTo>
                    <a:pt x="2749" y="2330"/>
                  </a:lnTo>
                  <a:lnTo>
                    <a:pt x="2710" y="2448"/>
                  </a:lnTo>
                  <a:lnTo>
                    <a:pt x="2671" y="3128"/>
                  </a:lnTo>
                  <a:lnTo>
                    <a:pt x="2789" y="3704"/>
                  </a:lnTo>
                  <a:lnTo>
                    <a:pt x="2946" y="3992"/>
                  </a:lnTo>
                  <a:lnTo>
                    <a:pt x="3129" y="4241"/>
                  </a:lnTo>
                  <a:lnTo>
                    <a:pt x="3613" y="4594"/>
                  </a:lnTo>
                  <a:lnTo>
                    <a:pt x="4333" y="4869"/>
                  </a:lnTo>
                  <a:lnTo>
                    <a:pt x="4464" y="4895"/>
                  </a:lnTo>
                  <a:lnTo>
                    <a:pt x="4490" y="4830"/>
                  </a:lnTo>
                  <a:lnTo>
                    <a:pt x="4700" y="4621"/>
                  </a:lnTo>
                  <a:lnTo>
                    <a:pt x="4883" y="4607"/>
                  </a:lnTo>
                  <a:lnTo>
                    <a:pt x="4988" y="4686"/>
                  </a:lnTo>
                  <a:lnTo>
                    <a:pt x="5092" y="4830"/>
                  </a:lnTo>
                  <a:lnTo>
                    <a:pt x="5289" y="5288"/>
                  </a:lnTo>
                  <a:lnTo>
                    <a:pt x="5302" y="5655"/>
                  </a:lnTo>
                  <a:lnTo>
                    <a:pt x="5197" y="5851"/>
                  </a:lnTo>
                  <a:lnTo>
                    <a:pt x="4974" y="5969"/>
                  </a:lnTo>
                  <a:lnTo>
                    <a:pt x="4621" y="5995"/>
                  </a:lnTo>
                  <a:lnTo>
                    <a:pt x="4372" y="5956"/>
                  </a:lnTo>
                  <a:lnTo>
                    <a:pt x="4359" y="6047"/>
                  </a:lnTo>
                  <a:lnTo>
                    <a:pt x="4477" y="6531"/>
                  </a:lnTo>
                  <a:lnTo>
                    <a:pt x="4660" y="6767"/>
                  </a:lnTo>
                  <a:lnTo>
                    <a:pt x="4857" y="6885"/>
                  </a:lnTo>
                  <a:lnTo>
                    <a:pt x="4988" y="6937"/>
                  </a:lnTo>
                  <a:lnTo>
                    <a:pt x="5118" y="6963"/>
                  </a:lnTo>
                  <a:lnTo>
                    <a:pt x="5433" y="6911"/>
                  </a:lnTo>
                  <a:lnTo>
                    <a:pt x="5760" y="6754"/>
                  </a:lnTo>
                  <a:lnTo>
                    <a:pt x="6100" y="6505"/>
                  </a:lnTo>
                  <a:lnTo>
                    <a:pt x="6427" y="6139"/>
                  </a:lnTo>
                  <a:lnTo>
                    <a:pt x="6702" y="5694"/>
                  </a:lnTo>
                  <a:lnTo>
                    <a:pt x="6912" y="5157"/>
                  </a:lnTo>
                  <a:lnTo>
                    <a:pt x="7042" y="4542"/>
                  </a:lnTo>
                  <a:lnTo>
                    <a:pt x="7056" y="4202"/>
                  </a:lnTo>
                  <a:lnTo>
                    <a:pt x="7056" y="3848"/>
                  </a:lnTo>
                  <a:lnTo>
                    <a:pt x="6912" y="3220"/>
                  </a:lnTo>
                  <a:lnTo>
                    <a:pt x="6650" y="2670"/>
                  </a:lnTo>
                  <a:lnTo>
                    <a:pt x="6296" y="2199"/>
                  </a:lnTo>
                  <a:lnTo>
                    <a:pt x="5878" y="1820"/>
                  </a:lnTo>
                  <a:lnTo>
                    <a:pt x="5419" y="1558"/>
                  </a:lnTo>
                  <a:lnTo>
                    <a:pt x="4974" y="1414"/>
                  </a:lnTo>
                  <a:lnTo>
                    <a:pt x="4556" y="1401"/>
                  </a:lnTo>
                  <a:lnTo>
                    <a:pt x="4372" y="1466"/>
                  </a:lnTo>
                  <a:lnTo>
                    <a:pt x="4333" y="1388"/>
                  </a:lnTo>
                  <a:lnTo>
                    <a:pt x="3888" y="838"/>
                  </a:lnTo>
                  <a:lnTo>
                    <a:pt x="3325" y="354"/>
                  </a:lnTo>
                  <a:lnTo>
                    <a:pt x="2893" y="105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1508675" y="1307800"/>
              <a:ext cx="194400" cy="345225"/>
            </a:xfrm>
            <a:custGeom>
              <a:rect b="b" l="l" r="r" t="t"/>
              <a:pathLst>
                <a:path extrusionOk="0" h="13809" w="7776">
                  <a:moveTo>
                    <a:pt x="4150" y="1"/>
                  </a:moveTo>
                  <a:lnTo>
                    <a:pt x="3417" y="14"/>
                  </a:lnTo>
                  <a:lnTo>
                    <a:pt x="2475" y="249"/>
                  </a:lnTo>
                  <a:lnTo>
                    <a:pt x="1611" y="616"/>
                  </a:lnTo>
                  <a:lnTo>
                    <a:pt x="865" y="1035"/>
                  </a:lnTo>
                  <a:lnTo>
                    <a:pt x="106" y="1558"/>
                  </a:lnTo>
                  <a:lnTo>
                    <a:pt x="1" y="1650"/>
                  </a:lnTo>
                  <a:lnTo>
                    <a:pt x="1716" y="1100"/>
                  </a:lnTo>
                  <a:lnTo>
                    <a:pt x="3182" y="1362"/>
                  </a:lnTo>
                  <a:lnTo>
                    <a:pt x="3260" y="1375"/>
                  </a:lnTo>
                  <a:lnTo>
                    <a:pt x="3613" y="1663"/>
                  </a:lnTo>
                  <a:lnTo>
                    <a:pt x="3770" y="2082"/>
                  </a:lnTo>
                  <a:lnTo>
                    <a:pt x="3770" y="2383"/>
                  </a:lnTo>
                  <a:lnTo>
                    <a:pt x="3744" y="2566"/>
                  </a:lnTo>
                  <a:lnTo>
                    <a:pt x="3600" y="2998"/>
                  </a:lnTo>
                  <a:lnTo>
                    <a:pt x="3260" y="3809"/>
                  </a:lnTo>
                  <a:lnTo>
                    <a:pt x="2710" y="5027"/>
                  </a:lnTo>
                  <a:lnTo>
                    <a:pt x="2409" y="5917"/>
                  </a:lnTo>
                  <a:lnTo>
                    <a:pt x="2318" y="6453"/>
                  </a:lnTo>
                  <a:lnTo>
                    <a:pt x="2331" y="6702"/>
                  </a:lnTo>
                  <a:lnTo>
                    <a:pt x="6140" y="13809"/>
                  </a:lnTo>
                  <a:lnTo>
                    <a:pt x="6192" y="13796"/>
                  </a:lnTo>
                  <a:lnTo>
                    <a:pt x="6676" y="13626"/>
                  </a:lnTo>
                  <a:lnTo>
                    <a:pt x="7147" y="13299"/>
                  </a:lnTo>
                  <a:lnTo>
                    <a:pt x="7435" y="12984"/>
                  </a:lnTo>
                  <a:lnTo>
                    <a:pt x="7658" y="12566"/>
                  </a:lnTo>
                  <a:lnTo>
                    <a:pt x="7776" y="12029"/>
                  </a:lnTo>
                  <a:lnTo>
                    <a:pt x="7776" y="11715"/>
                  </a:lnTo>
                  <a:lnTo>
                    <a:pt x="7749" y="11388"/>
                  </a:lnTo>
                  <a:lnTo>
                    <a:pt x="7553" y="10746"/>
                  </a:lnTo>
                  <a:lnTo>
                    <a:pt x="7082" y="9830"/>
                  </a:lnTo>
                  <a:lnTo>
                    <a:pt x="6362" y="8704"/>
                  </a:lnTo>
                  <a:lnTo>
                    <a:pt x="6009" y="7906"/>
                  </a:lnTo>
                  <a:lnTo>
                    <a:pt x="5956" y="7409"/>
                  </a:lnTo>
                  <a:lnTo>
                    <a:pt x="6009" y="7160"/>
                  </a:lnTo>
                  <a:lnTo>
                    <a:pt x="6192" y="6610"/>
                  </a:lnTo>
                  <a:lnTo>
                    <a:pt x="6585" y="5458"/>
                  </a:lnTo>
                  <a:lnTo>
                    <a:pt x="6794" y="4582"/>
                  </a:lnTo>
                  <a:lnTo>
                    <a:pt x="6925" y="3652"/>
                  </a:lnTo>
                  <a:lnTo>
                    <a:pt x="6899" y="2723"/>
                  </a:lnTo>
                  <a:lnTo>
                    <a:pt x="6729" y="2055"/>
                  </a:lnTo>
                  <a:lnTo>
                    <a:pt x="6545" y="1623"/>
                  </a:lnTo>
                  <a:lnTo>
                    <a:pt x="6284" y="1205"/>
                  </a:lnTo>
                  <a:lnTo>
                    <a:pt x="5956" y="812"/>
                  </a:lnTo>
                  <a:lnTo>
                    <a:pt x="5747" y="642"/>
                  </a:lnTo>
                  <a:lnTo>
                    <a:pt x="5537" y="472"/>
                  </a:lnTo>
                  <a:lnTo>
                    <a:pt x="5092" y="223"/>
                  </a:lnTo>
                  <a:lnTo>
                    <a:pt x="4621" y="66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1290425" y="1502500"/>
              <a:ext cx="152850" cy="244125"/>
            </a:xfrm>
            <a:custGeom>
              <a:rect b="b" l="l" r="r" t="t"/>
              <a:pathLst>
                <a:path extrusionOk="0" fill="none" h="9765" w="6114">
                  <a:moveTo>
                    <a:pt x="5629" y="2356"/>
                  </a:moveTo>
                  <a:lnTo>
                    <a:pt x="4608" y="0"/>
                  </a:lnTo>
                  <a:lnTo>
                    <a:pt x="1" y="3037"/>
                  </a:lnTo>
                  <a:lnTo>
                    <a:pt x="3810" y="9764"/>
                  </a:lnTo>
                  <a:lnTo>
                    <a:pt x="6113" y="8495"/>
                  </a:lnTo>
                </a:path>
              </a:pathLst>
            </a:custGeom>
            <a:noFill/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1324150" y="1618000"/>
              <a:ext cx="61850" cy="72675"/>
            </a:xfrm>
            <a:custGeom>
              <a:rect b="b" l="l" r="r" t="t"/>
              <a:pathLst>
                <a:path extrusionOk="0" h="2907" w="2474">
                  <a:moveTo>
                    <a:pt x="1636" y="0"/>
                  </a:moveTo>
                  <a:lnTo>
                    <a:pt x="1544" y="14"/>
                  </a:lnTo>
                  <a:lnTo>
                    <a:pt x="1270" y="144"/>
                  </a:lnTo>
                  <a:lnTo>
                    <a:pt x="524" y="668"/>
                  </a:lnTo>
                  <a:lnTo>
                    <a:pt x="170" y="943"/>
                  </a:lnTo>
                  <a:lnTo>
                    <a:pt x="65" y="1061"/>
                  </a:lnTo>
                  <a:lnTo>
                    <a:pt x="0" y="1322"/>
                  </a:lnTo>
                  <a:lnTo>
                    <a:pt x="65" y="1676"/>
                  </a:lnTo>
                  <a:lnTo>
                    <a:pt x="92" y="1741"/>
                  </a:lnTo>
                  <a:lnTo>
                    <a:pt x="196" y="1977"/>
                  </a:lnTo>
                  <a:lnTo>
                    <a:pt x="406" y="2330"/>
                  </a:lnTo>
                  <a:lnTo>
                    <a:pt x="720" y="2684"/>
                  </a:lnTo>
                  <a:lnTo>
                    <a:pt x="1243" y="2906"/>
                  </a:lnTo>
                  <a:lnTo>
                    <a:pt x="1335" y="2893"/>
                  </a:lnTo>
                  <a:lnTo>
                    <a:pt x="955" y="2265"/>
                  </a:lnTo>
                  <a:lnTo>
                    <a:pt x="1636" y="1964"/>
                  </a:lnTo>
                  <a:lnTo>
                    <a:pt x="2304" y="1623"/>
                  </a:lnTo>
                  <a:lnTo>
                    <a:pt x="2408" y="1545"/>
                  </a:lnTo>
                  <a:lnTo>
                    <a:pt x="2474" y="1427"/>
                  </a:lnTo>
                  <a:lnTo>
                    <a:pt x="2434" y="1401"/>
                  </a:lnTo>
                  <a:lnTo>
                    <a:pt x="2317" y="1388"/>
                  </a:lnTo>
                  <a:lnTo>
                    <a:pt x="1819" y="1506"/>
                  </a:lnTo>
                  <a:lnTo>
                    <a:pt x="916" y="1820"/>
                  </a:lnTo>
                  <a:lnTo>
                    <a:pt x="733" y="1885"/>
                  </a:lnTo>
                  <a:lnTo>
                    <a:pt x="1374" y="1440"/>
                  </a:lnTo>
                  <a:lnTo>
                    <a:pt x="1963" y="917"/>
                  </a:lnTo>
                  <a:lnTo>
                    <a:pt x="2042" y="838"/>
                  </a:lnTo>
                  <a:lnTo>
                    <a:pt x="2094" y="694"/>
                  </a:lnTo>
                  <a:lnTo>
                    <a:pt x="2068" y="655"/>
                  </a:lnTo>
                  <a:lnTo>
                    <a:pt x="1976" y="655"/>
                  </a:lnTo>
                  <a:lnTo>
                    <a:pt x="1518" y="891"/>
                  </a:lnTo>
                  <a:lnTo>
                    <a:pt x="681" y="1401"/>
                  </a:lnTo>
                  <a:lnTo>
                    <a:pt x="510" y="1519"/>
                  </a:lnTo>
                  <a:lnTo>
                    <a:pt x="576" y="1388"/>
                  </a:lnTo>
                  <a:lnTo>
                    <a:pt x="1270" y="681"/>
                  </a:lnTo>
                  <a:lnTo>
                    <a:pt x="1571" y="315"/>
                  </a:lnTo>
                  <a:lnTo>
                    <a:pt x="1610" y="249"/>
                  </a:lnTo>
                  <a:lnTo>
                    <a:pt x="1649" y="105"/>
                  </a:lnTo>
                  <a:lnTo>
                    <a:pt x="1649" y="27"/>
                  </a:lnTo>
                  <a:lnTo>
                    <a:pt x="163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1531925" y="1397125"/>
              <a:ext cx="2625" cy="26200"/>
            </a:xfrm>
            <a:custGeom>
              <a:rect b="b" l="l" r="r" t="t"/>
              <a:pathLst>
                <a:path extrusionOk="0" fill="none" h="1048" w="105">
                  <a:moveTo>
                    <a:pt x="0" y="1"/>
                  </a:moveTo>
                  <a:lnTo>
                    <a:pt x="105" y="1048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1fad545d0_0_77"/>
          <p:cNvSpPr txBox="1"/>
          <p:nvPr/>
        </p:nvSpPr>
        <p:spPr>
          <a:xfrm>
            <a:off x="713225" y="3798275"/>
            <a:ext cx="77229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Continuous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data: filling missing data with 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 mean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Categorical 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data: filling missing data with features mode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g101fad545d0_0_77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Cleaning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8" name="Google Shape;418;g101fad545d0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75" y="1090975"/>
            <a:ext cx="7987676" cy="266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1fad545d0_0_83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Quality Report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4" name="Google Shape;424;g101fad545d0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5" y="1804900"/>
            <a:ext cx="3939573" cy="1175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01fad545d0_0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400" y="3615739"/>
            <a:ext cx="3869227" cy="6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101fad545d0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5850" y="1804900"/>
            <a:ext cx="3619538" cy="117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101fad545d0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2800" y="3585550"/>
            <a:ext cx="3882352" cy="7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01fad545d0_0_83"/>
          <p:cNvSpPr txBox="1"/>
          <p:nvPr/>
        </p:nvSpPr>
        <p:spPr>
          <a:xfrm>
            <a:off x="1376888" y="1340500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Before cleaning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g101fad545d0_0_83"/>
          <p:cNvSpPr txBox="1"/>
          <p:nvPr/>
        </p:nvSpPr>
        <p:spPr>
          <a:xfrm>
            <a:off x="5968388" y="1404700"/>
            <a:ext cx="178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After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cleaning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1fad545d0_0_93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Google Shape;435;g101fad545d0_0_93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Before Cleaning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6" name="Google Shape;436;g101fad545d0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1274725"/>
            <a:ext cx="8263926" cy="23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1fad545d0_0_98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g101fad545d0_0_98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After Cleaning (</a:t>
            </a:r>
            <a:r>
              <a:rPr lang="en">
                <a:solidFill>
                  <a:schemeClr val="dk1"/>
                </a:solidFill>
              </a:rPr>
              <a:t>Analytical Base Table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3" name="Google Shape;443;g101fad545d0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25" y="1241225"/>
            <a:ext cx="8127401" cy="23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"/>
          <p:cNvSpPr txBox="1"/>
          <p:nvPr>
            <p:ph type="title"/>
          </p:nvPr>
        </p:nvSpPr>
        <p:spPr>
          <a:xfrm>
            <a:off x="713225" y="539500"/>
            <a:ext cx="4794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Information Gain</a:t>
            </a:r>
            <a:endParaRPr/>
          </a:p>
        </p:txBody>
      </p:sp>
      <p:grpSp>
        <p:nvGrpSpPr>
          <p:cNvPr id="449" name="Google Shape;449;p7"/>
          <p:cNvGrpSpPr/>
          <p:nvPr/>
        </p:nvGrpSpPr>
        <p:grpSpPr>
          <a:xfrm>
            <a:off x="3993999" y="1757526"/>
            <a:ext cx="4348599" cy="2727823"/>
            <a:chOff x="4015050" y="2077850"/>
            <a:chExt cx="4348599" cy="2975374"/>
          </a:xfrm>
        </p:grpSpPr>
        <p:pic>
          <p:nvPicPr>
            <p:cNvPr id="450" name="Google Shape;450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5050" y="2077850"/>
              <a:ext cx="4348599" cy="29753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7"/>
            <p:cNvSpPr/>
            <p:nvPr/>
          </p:nvSpPr>
          <p:spPr>
            <a:xfrm>
              <a:off x="4038425" y="2302100"/>
              <a:ext cx="4325100" cy="210300"/>
            </a:xfrm>
            <a:prstGeom prst="rect">
              <a:avLst/>
            </a:prstGeom>
            <a:noFill/>
            <a:ln cap="flat" cmpd="sng" w="19050">
              <a:solidFill>
                <a:srgbClr val="FF725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7"/>
          <p:cNvSpPr txBox="1"/>
          <p:nvPr/>
        </p:nvSpPr>
        <p:spPr>
          <a:xfrm>
            <a:off x="440125" y="2792775"/>
            <a:ext cx="3474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Loan_ID: Will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Included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in modeling even Though have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HIGH INFORMATION GAIN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 doesn’t have any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effects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on target feature.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7"/>
          <p:cNvSpPr txBox="1"/>
          <p:nvPr/>
        </p:nvSpPr>
        <p:spPr>
          <a:xfrm>
            <a:off x="440125" y="1702088"/>
            <a:ext cx="26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SHANNON ENTROPY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4" name="Google Shape;4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375" y="2126750"/>
            <a:ext cx="2355725" cy="62751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01fad545d0_0_108"/>
          <p:cNvSpPr txBox="1"/>
          <p:nvPr>
            <p:ph type="title"/>
          </p:nvPr>
        </p:nvSpPr>
        <p:spPr>
          <a:xfrm>
            <a:off x="713225" y="539500"/>
            <a:ext cx="4794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Correlation Heat Map</a:t>
            </a:r>
            <a:endParaRPr/>
          </a:p>
        </p:txBody>
      </p:sp>
      <p:pic>
        <p:nvPicPr>
          <p:cNvPr id="460" name="Google Shape;460;g101fad545d0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475" y="1225600"/>
            <a:ext cx="6779827" cy="36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45e9f60af_0_20"/>
          <p:cNvSpPr txBox="1"/>
          <p:nvPr>
            <p:ph type="title"/>
          </p:nvPr>
        </p:nvSpPr>
        <p:spPr>
          <a:xfrm>
            <a:off x="713225" y="539500"/>
            <a:ext cx="4250400" cy="5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Transformation</a:t>
            </a:r>
            <a:endParaRPr/>
          </a:p>
        </p:txBody>
      </p:sp>
      <p:pic>
        <p:nvPicPr>
          <p:cNvPr id="466" name="Google Shape;466;g1045e9f60af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475" y="2820650"/>
            <a:ext cx="5498524" cy="682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045e9f60af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5473" y="1351425"/>
            <a:ext cx="5498525" cy="10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045e9f60af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736" y="4203675"/>
            <a:ext cx="5444265" cy="6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045e9f60af_0_20"/>
          <p:cNvSpPr txBox="1"/>
          <p:nvPr/>
        </p:nvSpPr>
        <p:spPr>
          <a:xfrm>
            <a:off x="3645475" y="966525"/>
            <a:ext cx="173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Label Encoder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g1045e9f60af_0_20"/>
          <p:cNvSpPr txBox="1"/>
          <p:nvPr/>
        </p:nvSpPr>
        <p:spPr>
          <a:xfrm>
            <a:off x="3645475" y="2432788"/>
            <a:ext cx="21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One Hot Encoding </a:t>
            </a:r>
            <a:endParaRPr b="1"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g1045e9f60af_0_20"/>
          <p:cNvSpPr txBox="1"/>
          <p:nvPr/>
        </p:nvSpPr>
        <p:spPr>
          <a:xfrm>
            <a:off x="3703200" y="3577575"/>
            <a:ext cx="17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Montserrat"/>
                <a:ea typeface="Montserrat"/>
                <a:cs typeface="Montserrat"/>
                <a:sym typeface="Montserrat"/>
              </a:rPr>
              <a:t>Feature Scalin</a:t>
            </a:r>
            <a:r>
              <a:rPr b="1" lang="en" sz="1300">
                <a:latin typeface="Montserrat"/>
                <a:ea typeface="Montserrat"/>
                <a:cs typeface="Montserrat"/>
                <a:sym typeface="Montserrat"/>
              </a:rPr>
              <a:t>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g1045e9f60af_0_20"/>
          <p:cNvSpPr txBox="1"/>
          <p:nvPr/>
        </p:nvSpPr>
        <p:spPr>
          <a:xfrm>
            <a:off x="609050" y="1218300"/>
            <a:ext cx="28761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Encoding is used to convert categorical variables into numerical values to fit the data to ML models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Label Encoder encode labels with a value 0 or 1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In one hot encoding, each categorical value convert into new column and assign a value of 1 or 0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Feature scaling is used for model to train fast and converge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●"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Standardization is used so that values are centered around mean with unit standard deviation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045e9f60af_3_0"/>
          <p:cNvSpPr txBox="1"/>
          <p:nvPr>
            <p:ph type="title"/>
          </p:nvPr>
        </p:nvSpPr>
        <p:spPr>
          <a:xfrm>
            <a:off x="221200" y="178925"/>
            <a:ext cx="6979200" cy="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Modeling , Evaluation and Validation</a:t>
            </a:r>
            <a:endParaRPr sz="2400"/>
          </a:p>
        </p:txBody>
      </p:sp>
      <p:sp>
        <p:nvSpPr>
          <p:cNvPr id="478" name="Google Shape;478;g1045e9f60af_3_0"/>
          <p:cNvSpPr txBox="1"/>
          <p:nvPr/>
        </p:nvSpPr>
        <p:spPr>
          <a:xfrm>
            <a:off x="857675" y="586300"/>
            <a:ext cx="78360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g1045e9f60af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400" y="586300"/>
            <a:ext cx="3181350" cy="45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7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Selection</a:t>
            </a:r>
            <a:endParaRPr/>
          </a:p>
        </p:txBody>
      </p:sp>
      <p:sp>
        <p:nvSpPr>
          <p:cNvPr id="485" name="Google Shape;485;p17"/>
          <p:cNvSpPr txBox="1"/>
          <p:nvPr/>
        </p:nvSpPr>
        <p:spPr>
          <a:xfrm>
            <a:off x="6879650" y="1338300"/>
            <a:ext cx="15423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Logistic Regression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6" name="Google Shape;486;p17"/>
          <p:cNvSpPr txBox="1"/>
          <p:nvPr/>
        </p:nvSpPr>
        <p:spPr>
          <a:xfrm>
            <a:off x="1046850" y="1539000"/>
            <a:ext cx="13302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Decision Tree 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7" name="Google Shape;487;p17"/>
          <p:cNvSpPr txBox="1"/>
          <p:nvPr/>
        </p:nvSpPr>
        <p:spPr>
          <a:xfrm>
            <a:off x="6999085" y="3593600"/>
            <a:ext cx="1961100" cy="47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Gradient Boosting</a:t>
            </a:r>
            <a:endParaRPr b="1" i="0" sz="16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8" name="Google Shape;488;p17"/>
          <p:cNvSpPr txBox="1"/>
          <p:nvPr/>
        </p:nvSpPr>
        <p:spPr>
          <a:xfrm>
            <a:off x="917650" y="3474800"/>
            <a:ext cx="12081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AdaBoost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Classifier</a:t>
            </a:r>
            <a:endParaRPr b="1" sz="1600"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89" name="Google Shape;489;p17"/>
          <p:cNvCxnSpPr/>
          <p:nvPr/>
        </p:nvCxnSpPr>
        <p:spPr>
          <a:xfrm>
            <a:off x="2224650" y="1803150"/>
            <a:ext cx="1208100" cy="796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0" name="Google Shape;490;p17"/>
          <p:cNvCxnSpPr>
            <a:stCxn id="488" idx="3"/>
          </p:cNvCxnSpPr>
          <p:nvPr/>
        </p:nvCxnSpPr>
        <p:spPr>
          <a:xfrm flipH="1" rot="10800000">
            <a:off x="2125750" y="3179000"/>
            <a:ext cx="1208100" cy="59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1" name="Google Shape;491;p17"/>
          <p:cNvCxnSpPr>
            <a:stCxn id="485" idx="1"/>
          </p:cNvCxnSpPr>
          <p:nvPr/>
        </p:nvCxnSpPr>
        <p:spPr>
          <a:xfrm flipH="1">
            <a:off x="5676650" y="1675050"/>
            <a:ext cx="1203000" cy="1129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492" name="Google Shape;492;p17"/>
          <p:cNvCxnSpPr>
            <a:stCxn id="487" idx="1"/>
          </p:cNvCxnSpPr>
          <p:nvPr/>
        </p:nvCxnSpPr>
        <p:spPr>
          <a:xfrm rot="10800000">
            <a:off x="5800885" y="3572000"/>
            <a:ext cx="1198200" cy="258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93" name="Google Shape;493;p17"/>
          <p:cNvSpPr/>
          <p:nvPr/>
        </p:nvSpPr>
        <p:spPr>
          <a:xfrm rot="10800000">
            <a:off x="3363610" y="2940960"/>
            <a:ext cx="2397515" cy="1230990"/>
          </a:xfrm>
          <a:custGeom>
            <a:rect b="b" l="l" r="r" t="t"/>
            <a:pathLst>
              <a:path extrusionOk="0" h="10331" w="20764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7"/>
          <p:cNvSpPr/>
          <p:nvPr/>
        </p:nvSpPr>
        <p:spPr>
          <a:xfrm rot="10800000">
            <a:off x="3363610" y="2605831"/>
            <a:ext cx="2397515" cy="1230990"/>
          </a:xfrm>
          <a:custGeom>
            <a:rect b="b" l="l" r="r" t="t"/>
            <a:pathLst>
              <a:path extrusionOk="0" h="10331" w="20764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7"/>
          <p:cNvSpPr/>
          <p:nvPr/>
        </p:nvSpPr>
        <p:spPr>
          <a:xfrm rot="10800000">
            <a:off x="3363610" y="2270703"/>
            <a:ext cx="2397515" cy="1230990"/>
          </a:xfrm>
          <a:custGeom>
            <a:rect b="b" l="l" r="r" t="t"/>
            <a:pathLst>
              <a:path extrusionOk="0" h="10331" w="20764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7"/>
          <p:cNvSpPr/>
          <p:nvPr/>
        </p:nvSpPr>
        <p:spPr>
          <a:xfrm rot="10800000">
            <a:off x="3363610" y="1935574"/>
            <a:ext cx="2397515" cy="1230990"/>
          </a:xfrm>
          <a:custGeom>
            <a:rect b="b" l="l" r="r" t="t"/>
            <a:pathLst>
              <a:path extrusionOk="0" h="10331" w="20764">
                <a:moveTo>
                  <a:pt x="10376" y="1"/>
                </a:moveTo>
                <a:lnTo>
                  <a:pt x="1" y="5028"/>
                </a:lnTo>
                <a:lnTo>
                  <a:pt x="10376" y="10331"/>
                </a:lnTo>
                <a:lnTo>
                  <a:pt x="20763" y="5028"/>
                </a:lnTo>
                <a:lnTo>
                  <a:pt x="1037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45e9f60af_1_0"/>
          <p:cNvSpPr txBox="1"/>
          <p:nvPr>
            <p:ph type="title"/>
          </p:nvPr>
        </p:nvSpPr>
        <p:spPr>
          <a:xfrm>
            <a:off x="71375" y="359650"/>
            <a:ext cx="77175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Decision Tree Classifier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2" name="Google Shape;502;g1045e9f60af_1_0"/>
          <p:cNvSpPr txBox="1"/>
          <p:nvPr/>
        </p:nvSpPr>
        <p:spPr>
          <a:xfrm>
            <a:off x="2708775" y="750100"/>
            <a:ext cx="60219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Make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decisions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based on sequences of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tests 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descriptive feature values of a query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is continuously split into partitions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Nodes : Test for the value of a certain attribute.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Edges/ Branch : Correspond to the outcome of a test and connect to the next node or leaf.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Leaf nodes : Terminal nodes that predict the outcome 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gain tests computed using either entropy or gini index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2929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Tree pruning can be used to help overfitting problem</a:t>
            </a:r>
            <a:endParaRPr>
              <a:solidFill>
                <a:srgbClr val="2929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3" name="Google Shape;503;g1045e9f60a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050" y="1771788"/>
            <a:ext cx="2600325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g1045e9f60a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50" y="2734000"/>
            <a:ext cx="18859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045e9f60af_1_0"/>
          <p:cNvSpPr txBox="1"/>
          <p:nvPr/>
        </p:nvSpPr>
        <p:spPr>
          <a:xfrm>
            <a:off x="216875" y="1284600"/>
            <a:ext cx="2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Entropy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g1045e9f60af_1_0"/>
          <p:cNvSpPr txBox="1"/>
          <p:nvPr/>
        </p:nvSpPr>
        <p:spPr>
          <a:xfrm>
            <a:off x="216875" y="2238550"/>
            <a:ext cx="2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Gini Index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7" name="Google Shape;507;g1045e9f60af_1_0"/>
          <p:cNvSpPr txBox="1"/>
          <p:nvPr/>
        </p:nvSpPr>
        <p:spPr>
          <a:xfrm>
            <a:off x="0" y="4635600"/>
            <a:ext cx="914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https://towardsdatascience.com/decision-tree-classifier-explained-in-real-life-picking-a-vacation-destination-6226b2b60575</a:t>
            </a:r>
            <a:endParaRPr sz="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Roboto"/>
                <a:ea typeface="Roboto"/>
                <a:cs typeface="Roboto"/>
                <a:sym typeface="Roboto"/>
              </a:rPr>
              <a:t>Fundamentals of machine learning for predictive data analytics : algorithms, worked examples, and case studies by John D. Kelleher, Brian Mac Namee, and Aoife DArcy</a:t>
            </a:r>
            <a:endParaRPr sz="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g1045e9f60af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38" y="3454763"/>
            <a:ext cx="2403975" cy="36480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045e9f60af_1_0"/>
          <p:cNvSpPr txBox="1"/>
          <p:nvPr/>
        </p:nvSpPr>
        <p:spPr>
          <a:xfrm>
            <a:off x="216875" y="3054575"/>
            <a:ext cx="2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Information gain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"/>
          <p:cNvSpPr txBox="1"/>
          <p:nvPr/>
        </p:nvSpPr>
        <p:spPr>
          <a:xfrm>
            <a:off x="713225" y="1226925"/>
            <a:ext cx="7722900" cy="3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the Federal Reserve (Spring 2021), American household debt has reached $14.6 trillion.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According to CNBC 2021 report, the average American has $90,460 in debt.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 2007, subprime mortgage was one of the major cause of recession in past.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Loaning money is a crucial part of banking system from which banks generates money in the form of interest 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interest on principal amount is key factor for banks’ performa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very important for the banks to understand payback capacity of the loaner before approving a loan.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000000"/>
              </a:solidFill>
            </a:endParaRPr>
          </a:p>
        </p:txBody>
      </p:sp>
      <p:sp>
        <p:nvSpPr>
          <p:cNvPr id="353" name="Google Shape;353;p2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45e9f60af_1_4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Logistic Regression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g1045e9f60af_1_4"/>
          <p:cNvSpPr txBox="1"/>
          <p:nvPr/>
        </p:nvSpPr>
        <p:spPr>
          <a:xfrm>
            <a:off x="807225" y="1209600"/>
            <a:ext cx="35259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Also called logit regression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Predict the probability of target variable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Models the data using sigmoid function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It is a linear regression model but uses sigmoid function instead of linear function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Sigmoid function maps predictions into probabilities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g1045e9f60af_1_4"/>
          <p:cNvSpPr txBox="1"/>
          <p:nvPr/>
        </p:nvSpPr>
        <p:spPr>
          <a:xfrm>
            <a:off x="166025" y="4722450"/>
            <a:ext cx="5326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</a:rPr>
              <a:t>https://towardsdatascience.com/introduction-to-logistic-regression-66248243c148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http://luisevalencia.com/algorithms-logistic-regression/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7" name="Google Shape;517;g1045e9f60af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475" y="1209600"/>
            <a:ext cx="4551025" cy="1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045e9f60af_1_8"/>
          <p:cNvSpPr txBox="1"/>
          <p:nvPr>
            <p:ph type="title"/>
          </p:nvPr>
        </p:nvSpPr>
        <p:spPr>
          <a:xfrm>
            <a:off x="713250" y="176275"/>
            <a:ext cx="77175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AdaBoost Classifier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3" name="Google Shape;523;g1045e9f60af_1_8"/>
          <p:cNvSpPr txBox="1"/>
          <p:nvPr/>
        </p:nvSpPr>
        <p:spPr>
          <a:xfrm>
            <a:off x="788100" y="745225"/>
            <a:ext cx="7378800" cy="43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It is also called Adaptive Boosting. 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latin typeface="Montserrat"/>
                <a:ea typeface="Montserrat"/>
                <a:cs typeface="Montserrat"/>
                <a:sym typeface="Montserrat"/>
              </a:rPr>
              <a:t>As any boosting algorithm it learns from previous weak classifier.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AdaBoost focuses on changing the weight of</a:t>
            </a:r>
            <a:b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sample dataset and assign more weights</a:t>
            </a:r>
            <a:b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to previously incorrectly classified sample.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 calculates alpha value based on total error.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 uses alpha to update the weights in each</a:t>
            </a:r>
            <a:b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rgbClr val="222222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Iteration.</a:t>
            </a:r>
            <a:endParaRPr sz="1300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4" name="Google Shape;524;g1045e9f60af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684" y="2667275"/>
            <a:ext cx="2124376" cy="514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5" name="Google Shape;525;g1045e9f60af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852" y="3707880"/>
            <a:ext cx="2818374" cy="514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6" name="Google Shape;526;g1045e9f60af_1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5152" y="1988956"/>
            <a:ext cx="3937500" cy="178174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7" name="Google Shape;527;g1045e9f60af_1_8"/>
          <p:cNvSpPr txBox="1"/>
          <p:nvPr/>
        </p:nvSpPr>
        <p:spPr>
          <a:xfrm>
            <a:off x="651275" y="4698925"/>
            <a:ext cx="583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https://towardsdatascience.com/understanding-adaboost-for-decision-tree-ff8f07d2851</a:t>
            </a:r>
            <a:r>
              <a:rPr lang="en" sz="9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45e9f60af_1_12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Gradient Boosting Classifier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g1045e9f60af_1_12"/>
          <p:cNvSpPr txBox="1"/>
          <p:nvPr/>
        </p:nvSpPr>
        <p:spPr>
          <a:xfrm>
            <a:off x="700775" y="1467675"/>
            <a:ext cx="78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4" name="Google Shape;534;g1045e9f60af_1_12"/>
          <p:cNvSpPr txBox="1"/>
          <p:nvPr/>
        </p:nvSpPr>
        <p:spPr>
          <a:xfrm>
            <a:off x="912350" y="1242900"/>
            <a:ext cx="7801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Boosting technique based on a decision tree classifier.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uses multiple weak learner model to make prediction.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Does not alter the weights.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Uses Gradient Descent function to optimize the loss of the output.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3200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Uses the optimized output as the input for the next iteration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g1045e9f60af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575" y="2954325"/>
            <a:ext cx="3677600" cy="16252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"/>
          <p:cNvSpPr txBox="1"/>
          <p:nvPr>
            <p:ph type="title"/>
          </p:nvPr>
        </p:nvSpPr>
        <p:spPr>
          <a:xfrm>
            <a:off x="713225" y="539500"/>
            <a:ext cx="7095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Comparison &amp; Justification</a:t>
            </a:r>
            <a:endParaRPr/>
          </a:p>
        </p:txBody>
      </p:sp>
      <p:sp>
        <p:nvSpPr>
          <p:cNvPr id="541" name="Google Shape;541;p9"/>
          <p:cNvSpPr txBox="1"/>
          <p:nvPr/>
        </p:nvSpPr>
        <p:spPr>
          <a:xfrm>
            <a:off x="852000" y="1525175"/>
            <a:ext cx="4764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Decision Tree Classifier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Logistic Regression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AdaBoost Classifier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Gradient Boosting Classifier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42" name="Google Shape;542;p9"/>
          <p:cNvGrpSpPr/>
          <p:nvPr/>
        </p:nvGrpSpPr>
        <p:grpSpPr>
          <a:xfrm>
            <a:off x="5544222" y="1371804"/>
            <a:ext cx="3236731" cy="2185819"/>
            <a:chOff x="713225" y="1083381"/>
            <a:chExt cx="3800318" cy="2976738"/>
          </a:xfrm>
        </p:grpSpPr>
        <p:sp>
          <p:nvSpPr>
            <p:cNvPr id="543" name="Google Shape;543;p9"/>
            <p:cNvSpPr/>
            <p:nvPr/>
          </p:nvSpPr>
          <p:spPr>
            <a:xfrm>
              <a:off x="999664" y="1083381"/>
              <a:ext cx="3513879" cy="2548145"/>
            </a:xfrm>
            <a:custGeom>
              <a:rect b="b" l="l" r="r" t="t"/>
              <a:pathLst>
                <a:path extrusionOk="0" h="179100" w="246978">
                  <a:moveTo>
                    <a:pt x="166091" y="0"/>
                  </a:moveTo>
                  <a:lnTo>
                    <a:pt x="161774" y="59"/>
                  </a:lnTo>
                  <a:lnTo>
                    <a:pt x="157576" y="296"/>
                  </a:lnTo>
                  <a:lnTo>
                    <a:pt x="153467" y="739"/>
                  </a:lnTo>
                  <a:lnTo>
                    <a:pt x="149446" y="1301"/>
                  </a:lnTo>
                  <a:lnTo>
                    <a:pt x="145514" y="2069"/>
                  </a:lnTo>
                  <a:lnTo>
                    <a:pt x="141671" y="3016"/>
                  </a:lnTo>
                  <a:lnTo>
                    <a:pt x="137887" y="4109"/>
                  </a:lnTo>
                  <a:lnTo>
                    <a:pt x="134162" y="5381"/>
                  </a:lnTo>
                  <a:lnTo>
                    <a:pt x="130496" y="6800"/>
                  </a:lnTo>
                  <a:lnTo>
                    <a:pt x="126889" y="8426"/>
                  </a:lnTo>
                  <a:lnTo>
                    <a:pt x="123312" y="10170"/>
                  </a:lnTo>
                  <a:lnTo>
                    <a:pt x="119793" y="12092"/>
                  </a:lnTo>
                  <a:lnTo>
                    <a:pt x="116305" y="14191"/>
                  </a:lnTo>
                  <a:lnTo>
                    <a:pt x="111072" y="17620"/>
                  </a:lnTo>
                  <a:lnTo>
                    <a:pt x="107643" y="20133"/>
                  </a:lnTo>
                  <a:lnTo>
                    <a:pt x="104065" y="22794"/>
                  </a:lnTo>
                  <a:lnTo>
                    <a:pt x="96852" y="28086"/>
                  </a:lnTo>
                  <a:lnTo>
                    <a:pt x="91235" y="31811"/>
                  </a:lnTo>
                  <a:lnTo>
                    <a:pt x="87362" y="34117"/>
                  </a:lnTo>
                  <a:lnTo>
                    <a:pt x="83400" y="36216"/>
                  </a:lnTo>
                  <a:lnTo>
                    <a:pt x="79291" y="38079"/>
                  </a:lnTo>
                  <a:lnTo>
                    <a:pt x="77162" y="38877"/>
                  </a:lnTo>
                  <a:lnTo>
                    <a:pt x="73792" y="40030"/>
                  </a:lnTo>
                  <a:lnTo>
                    <a:pt x="67022" y="42129"/>
                  </a:lnTo>
                  <a:lnTo>
                    <a:pt x="56763" y="44937"/>
                  </a:lnTo>
                  <a:lnTo>
                    <a:pt x="49875" y="46741"/>
                  </a:lnTo>
                  <a:lnTo>
                    <a:pt x="48308" y="47184"/>
                  </a:lnTo>
                  <a:lnTo>
                    <a:pt x="45292" y="48130"/>
                  </a:lnTo>
                  <a:lnTo>
                    <a:pt x="40858" y="49786"/>
                  </a:lnTo>
                  <a:lnTo>
                    <a:pt x="35270" y="52388"/>
                  </a:lnTo>
                  <a:lnTo>
                    <a:pt x="30008" y="55433"/>
                  </a:lnTo>
                  <a:lnTo>
                    <a:pt x="25100" y="58862"/>
                  </a:lnTo>
                  <a:lnTo>
                    <a:pt x="20577" y="62676"/>
                  </a:lnTo>
                  <a:lnTo>
                    <a:pt x="16467" y="66844"/>
                  </a:lnTo>
                  <a:lnTo>
                    <a:pt x="12772" y="71308"/>
                  </a:lnTo>
                  <a:lnTo>
                    <a:pt x="9490" y="76068"/>
                  </a:lnTo>
                  <a:lnTo>
                    <a:pt x="6682" y="81094"/>
                  </a:lnTo>
                  <a:lnTo>
                    <a:pt x="4317" y="86357"/>
                  </a:lnTo>
                  <a:lnTo>
                    <a:pt x="2454" y="91826"/>
                  </a:lnTo>
                  <a:lnTo>
                    <a:pt x="1094" y="97473"/>
                  </a:lnTo>
                  <a:lnTo>
                    <a:pt x="266" y="103297"/>
                  </a:lnTo>
                  <a:lnTo>
                    <a:pt x="0" y="107702"/>
                  </a:lnTo>
                  <a:lnTo>
                    <a:pt x="0" y="110688"/>
                  </a:lnTo>
                  <a:lnTo>
                    <a:pt x="148" y="113703"/>
                  </a:lnTo>
                  <a:lnTo>
                    <a:pt x="414" y="116748"/>
                  </a:lnTo>
                  <a:lnTo>
                    <a:pt x="621" y="118256"/>
                  </a:lnTo>
                  <a:lnTo>
                    <a:pt x="946" y="120592"/>
                  </a:lnTo>
                  <a:lnTo>
                    <a:pt x="1981" y="125204"/>
                  </a:lnTo>
                  <a:lnTo>
                    <a:pt x="3341" y="129786"/>
                  </a:lnTo>
                  <a:lnTo>
                    <a:pt x="5026" y="134250"/>
                  </a:lnTo>
                  <a:lnTo>
                    <a:pt x="7036" y="138596"/>
                  </a:lnTo>
                  <a:lnTo>
                    <a:pt x="9342" y="142854"/>
                  </a:lnTo>
                  <a:lnTo>
                    <a:pt x="11974" y="146963"/>
                  </a:lnTo>
                  <a:lnTo>
                    <a:pt x="14841" y="150924"/>
                  </a:lnTo>
                  <a:lnTo>
                    <a:pt x="17975" y="154679"/>
                  </a:lnTo>
                  <a:lnTo>
                    <a:pt x="21345" y="158286"/>
                  </a:lnTo>
                  <a:lnTo>
                    <a:pt x="24952" y="161656"/>
                  </a:lnTo>
                  <a:lnTo>
                    <a:pt x="28736" y="164790"/>
                  </a:lnTo>
                  <a:lnTo>
                    <a:pt x="32757" y="167687"/>
                  </a:lnTo>
                  <a:lnTo>
                    <a:pt x="36926" y="170319"/>
                  </a:lnTo>
                  <a:lnTo>
                    <a:pt x="41301" y="172684"/>
                  </a:lnTo>
                  <a:lnTo>
                    <a:pt x="45795" y="174724"/>
                  </a:lnTo>
                  <a:lnTo>
                    <a:pt x="48101" y="175640"/>
                  </a:lnTo>
                  <a:lnTo>
                    <a:pt x="49875" y="176290"/>
                  </a:lnTo>
                  <a:lnTo>
                    <a:pt x="53481" y="177355"/>
                  </a:lnTo>
                  <a:lnTo>
                    <a:pt x="57118" y="178153"/>
                  </a:lnTo>
                  <a:lnTo>
                    <a:pt x="60754" y="178685"/>
                  </a:lnTo>
                  <a:lnTo>
                    <a:pt x="64420" y="178981"/>
                  </a:lnTo>
                  <a:lnTo>
                    <a:pt x="68056" y="179099"/>
                  </a:lnTo>
                  <a:lnTo>
                    <a:pt x="71722" y="178981"/>
                  </a:lnTo>
                  <a:lnTo>
                    <a:pt x="75388" y="178685"/>
                  </a:lnTo>
                  <a:lnTo>
                    <a:pt x="79025" y="178242"/>
                  </a:lnTo>
                  <a:lnTo>
                    <a:pt x="82661" y="177621"/>
                  </a:lnTo>
                  <a:lnTo>
                    <a:pt x="88101" y="176497"/>
                  </a:lnTo>
                  <a:lnTo>
                    <a:pt x="95285" y="174605"/>
                  </a:lnTo>
                  <a:lnTo>
                    <a:pt x="102351" y="172418"/>
                  </a:lnTo>
                  <a:lnTo>
                    <a:pt x="105839" y="171235"/>
                  </a:lnTo>
                  <a:lnTo>
                    <a:pt x="109594" y="169964"/>
                  </a:lnTo>
                  <a:lnTo>
                    <a:pt x="117103" y="167480"/>
                  </a:lnTo>
                  <a:lnTo>
                    <a:pt x="124731" y="165233"/>
                  </a:lnTo>
                  <a:lnTo>
                    <a:pt x="130525" y="163844"/>
                  </a:lnTo>
                  <a:lnTo>
                    <a:pt x="134428" y="163075"/>
                  </a:lnTo>
                  <a:lnTo>
                    <a:pt x="136379" y="162780"/>
                  </a:lnTo>
                  <a:lnTo>
                    <a:pt x="138300" y="162514"/>
                  </a:lnTo>
                  <a:lnTo>
                    <a:pt x="142085" y="162218"/>
                  </a:lnTo>
                  <a:lnTo>
                    <a:pt x="147731" y="162159"/>
                  </a:lnTo>
                  <a:lnTo>
                    <a:pt x="155211" y="162366"/>
                  </a:lnTo>
                  <a:lnTo>
                    <a:pt x="160828" y="162395"/>
                  </a:lnTo>
                  <a:lnTo>
                    <a:pt x="164583" y="162248"/>
                  </a:lnTo>
                  <a:lnTo>
                    <a:pt x="166475" y="162070"/>
                  </a:lnTo>
                  <a:lnTo>
                    <a:pt x="168810" y="161774"/>
                  </a:lnTo>
                  <a:lnTo>
                    <a:pt x="173452" y="161065"/>
                  </a:lnTo>
                  <a:lnTo>
                    <a:pt x="178123" y="160148"/>
                  </a:lnTo>
                  <a:lnTo>
                    <a:pt x="182735" y="158995"/>
                  </a:lnTo>
                  <a:lnTo>
                    <a:pt x="187318" y="157665"/>
                  </a:lnTo>
                  <a:lnTo>
                    <a:pt x="191841" y="156098"/>
                  </a:lnTo>
                  <a:lnTo>
                    <a:pt x="196275" y="154295"/>
                  </a:lnTo>
                  <a:lnTo>
                    <a:pt x="200621" y="152314"/>
                  </a:lnTo>
                  <a:lnTo>
                    <a:pt x="204819" y="150067"/>
                  </a:lnTo>
                  <a:lnTo>
                    <a:pt x="208899" y="147613"/>
                  </a:lnTo>
                  <a:lnTo>
                    <a:pt x="212831" y="144953"/>
                  </a:lnTo>
                  <a:lnTo>
                    <a:pt x="216586" y="142026"/>
                  </a:lnTo>
                  <a:lnTo>
                    <a:pt x="220163" y="138892"/>
                  </a:lnTo>
                  <a:lnTo>
                    <a:pt x="223504" y="135522"/>
                  </a:lnTo>
                  <a:lnTo>
                    <a:pt x="226638" y="131885"/>
                  </a:lnTo>
                  <a:lnTo>
                    <a:pt x="229505" y="128042"/>
                  </a:lnTo>
                  <a:lnTo>
                    <a:pt x="230836" y="126032"/>
                  </a:lnTo>
                  <a:lnTo>
                    <a:pt x="232314" y="123666"/>
                  </a:lnTo>
                  <a:lnTo>
                    <a:pt x="235063" y="118759"/>
                  </a:lnTo>
                  <a:lnTo>
                    <a:pt x="237576" y="113615"/>
                  </a:lnTo>
                  <a:lnTo>
                    <a:pt x="239823" y="108264"/>
                  </a:lnTo>
                  <a:lnTo>
                    <a:pt x="241804" y="102735"/>
                  </a:lnTo>
                  <a:lnTo>
                    <a:pt x="243519" y="97059"/>
                  </a:lnTo>
                  <a:lnTo>
                    <a:pt x="244908" y="91294"/>
                  </a:lnTo>
                  <a:lnTo>
                    <a:pt x="245943" y="85470"/>
                  </a:lnTo>
                  <a:lnTo>
                    <a:pt x="246652" y="79586"/>
                  </a:lnTo>
                  <a:lnTo>
                    <a:pt x="246978" y="73703"/>
                  </a:lnTo>
                  <a:lnTo>
                    <a:pt x="246918" y="67820"/>
                  </a:lnTo>
                  <a:lnTo>
                    <a:pt x="246475" y="62025"/>
                  </a:lnTo>
                  <a:lnTo>
                    <a:pt x="245588" y="56290"/>
                  </a:lnTo>
                  <a:lnTo>
                    <a:pt x="244258" y="50702"/>
                  </a:lnTo>
                  <a:lnTo>
                    <a:pt x="242454" y="45263"/>
                  </a:lnTo>
                  <a:lnTo>
                    <a:pt x="240178" y="40000"/>
                  </a:lnTo>
                  <a:lnTo>
                    <a:pt x="238847" y="37458"/>
                  </a:lnTo>
                  <a:lnTo>
                    <a:pt x="237517" y="35152"/>
                  </a:lnTo>
                  <a:lnTo>
                    <a:pt x="234590" y="30806"/>
                  </a:lnTo>
                  <a:lnTo>
                    <a:pt x="231338" y="26755"/>
                  </a:lnTo>
                  <a:lnTo>
                    <a:pt x="227761" y="23001"/>
                  </a:lnTo>
                  <a:lnTo>
                    <a:pt x="223918" y="19542"/>
                  </a:lnTo>
                  <a:lnTo>
                    <a:pt x="219808" y="16378"/>
                  </a:lnTo>
                  <a:lnTo>
                    <a:pt x="215492" y="13481"/>
                  </a:lnTo>
                  <a:lnTo>
                    <a:pt x="210969" y="10880"/>
                  </a:lnTo>
                  <a:lnTo>
                    <a:pt x="206268" y="8574"/>
                  </a:lnTo>
                  <a:lnTo>
                    <a:pt x="201449" y="6534"/>
                  </a:lnTo>
                  <a:lnTo>
                    <a:pt x="196482" y="4789"/>
                  </a:lnTo>
                  <a:lnTo>
                    <a:pt x="191427" y="3311"/>
                  </a:lnTo>
                  <a:lnTo>
                    <a:pt x="186312" y="2099"/>
                  </a:lnTo>
                  <a:lnTo>
                    <a:pt x="181168" y="1183"/>
                  </a:lnTo>
                  <a:lnTo>
                    <a:pt x="175995" y="503"/>
                  </a:lnTo>
                  <a:lnTo>
                    <a:pt x="170850" y="118"/>
                  </a:lnTo>
                  <a:lnTo>
                    <a:pt x="168308" y="30"/>
                  </a:lnTo>
                  <a:lnTo>
                    <a:pt x="166091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999664" y="1083381"/>
              <a:ext cx="3513879" cy="2548145"/>
            </a:xfrm>
            <a:custGeom>
              <a:rect b="b" l="l" r="r" t="t"/>
              <a:pathLst>
                <a:path extrusionOk="0" h="179100" w="246978">
                  <a:moveTo>
                    <a:pt x="166091" y="0"/>
                  </a:moveTo>
                  <a:lnTo>
                    <a:pt x="161774" y="59"/>
                  </a:lnTo>
                  <a:lnTo>
                    <a:pt x="157576" y="296"/>
                  </a:lnTo>
                  <a:lnTo>
                    <a:pt x="153467" y="739"/>
                  </a:lnTo>
                  <a:lnTo>
                    <a:pt x="149446" y="1301"/>
                  </a:lnTo>
                  <a:lnTo>
                    <a:pt x="145514" y="2069"/>
                  </a:lnTo>
                  <a:lnTo>
                    <a:pt x="141671" y="3016"/>
                  </a:lnTo>
                  <a:lnTo>
                    <a:pt x="137887" y="4109"/>
                  </a:lnTo>
                  <a:lnTo>
                    <a:pt x="134162" y="5381"/>
                  </a:lnTo>
                  <a:lnTo>
                    <a:pt x="130496" y="6800"/>
                  </a:lnTo>
                  <a:lnTo>
                    <a:pt x="126889" y="8426"/>
                  </a:lnTo>
                  <a:lnTo>
                    <a:pt x="123312" y="10170"/>
                  </a:lnTo>
                  <a:lnTo>
                    <a:pt x="119793" y="12092"/>
                  </a:lnTo>
                  <a:lnTo>
                    <a:pt x="116305" y="14191"/>
                  </a:lnTo>
                  <a:lnTo>
                    <a:pt x="111072" y="17620"/>
                  </a:lnTo>
                  <a:lnTo>
                    <a:pt x="107643" y="20133"/>
                  </a:lnTo>
                  <a:lnTo>
                    <a:pt x="104065" y="22794"/>
                  </a:lnTo>
                  <a:lnTo>
                    <a:pt x="96852" y="28086"/>
                  </a:lnTo>
                  <a:lnTo>
                    <a:pt x="91235" y="31811"/>
                  </a:lnTo>
                  <a:lnTo>
                    <a:pt x="87362" y="34117"/>
                  </a:lnTo>
                  <a:lnTo>
                    <a:pt x="83400" y="36216"/>
                  </a:lnTo>
                  <a:lnTo>
                    <a:pt x="79291" y="38079"/>
                  </a:lnTo>
                  <a:lnTo>
                    <a:pt x="77162" y="38877"/>
                  </a:lnTo>
                  <a:lnTo>
                    <a:pt x="73792" y="40030"/>
                  </a:lnTo>
                  <a:lnTo>
                    <a:pt x="67022" y="42129"/>
                  </a:lnTo>
                  <a:lnTo>
                    <a:pt x="56763" y="44937"/>
                  </a:lnTo>
                  <a:lnTo>
                    <a:pt x="49875" y="46741"/>
                  </a:lnTo>
                  <a:lnTo>
                    <a:pt x="48308" y="47184"/>
                  </a:lnTo>
                  <a:lnTo>
                    <a:pt x="45292" y="48130"/>
                  </a:lnTo>
                  <a:lnTo>
                    <a:pt x="40858" y="49786"/>
                  </a:lnTo>
                  <a:lnTo>
                    <a:pt x="35270" y="52388"/>
                  </a:lnTo>
                  <a:lnTo>
                    <a:pt x="30008" y="55433"/>
                  </a:lnTo>
                  <a:lnTo>
                    <a:pt x="25100" y="58862"/>
                  </a:lnTo>
                  <a:lnTo>
                    <a:pt x="20577" y="62676"/>
                  </a:lnTo>
                  <a:lnTo>
                    <a:pt x="16467" y="66844"/>
                  </a:lnTo>
                  <a:lnTo>
                    <a:pt x="12772" y="71308"/>
                  </a:lnTo>
                  <a:lnTo>
                    <a:pt x="9490" y="76068"/>
                  </a:lnTo>
                  <a:lnTo>
                    <a:pt x="6682" y="81094"/>
                  </a:lnTo>
                  <a:lnTo>
                    <a:pt x="4317" y="86357"/>
                  </a:lnTo>
                  <a:lnTo>
                    <a:pt x="2454" y="91826"/>
                  </a:lnTo>
                  <a:lnTo>
                    <a:pt x="1094" y="97473"/>
                  </a:lnTo>
                  <a:lnTo>
                    <a:pt x="266" y="103297"/>
                  </a:lnTo>
                  <a:lnTo>
                    <a:pt x="0" y="107702"/>
                  </a:lnTo>
                  <a:lnTo>
                    <a:pt x="0" y="110688"/>
                  </a:lnTo>
                  <a:lnTo>
                    <a:pt x="148" y="113703"/>
                  </a:lnTo>
                  <a:lnTo>
                    <a:pt x="414" y="116748"/>
                  </a:lnTo>
                  <a:lnTo>
                    <a:pt x="621" y="118256"/>
                  </a:lnTo>
                  <a:lnTo>
                    <a:pt x="946" y="120592"/>
                  </a:lnTo>
                  <a:lnTo>
                    <a:pt x="1981" y="125204"/>
                  </a:lnTo>
                  <a:lnTo>
                    <a:pt x="3341" y="129786"/>
                  </a:lnTo>
                  <a:lnTo>
                    <a:pt x="5026" y="134250"/>
                  </a:lnTo>
                  <a:lnTo>
                    <a:pt x="7036" y="138596"/>
                  </a:lnTo>
                  <a:lnTo>
                    <a:pt x="9342" y="142854"/>
                  </a:lnTo>
                  <a:lnTo>
                    <a:pt x="11974" y="146963"/>
                  </a:lnTo>
                  <a:lnTo>
                    <a:pt x="14841" y="150924"/>
                  </a:lnTo>
                  <a:lnTo>
                    <a:pt x="17975" y="154679"/>
                  </a:lnTo>
                  <a:lnTo>
                    <a:pt x="21345" y="158286"/>
                  </a:lnTo>
                  <a:lnTo>
                    <a:pt x="24952" y="161656"/>
                  </a:lnTo>
                  <a:lnTo>
                    <a:pt x="28736" y="164790"/>
                  </a:lnTo>
                  <a:lnTo>
                    <a:pt x="32757" y="167687"/>
                  </a:lnTo>
                  <a:lnTo>
                    <a:pt x="36926" y="170319"/>
                  </a:lnTo>
                  <a:lnTo>
                    <a:pt x="41301" y="172684"/>
                  </a:lnTo>
                  <a:lnTo>
                    <a:pt x="45795" y="174724"/>
                  </a:lnTo>
                  <a:lnTo>
                    <a:pt x="48101" y="175640"/>
                  </a:lnTo>
                  <a:lnTo>
                    <a:pt x="49875" y="176290"/>
                  </a:lnTo>
                  <a:lnTo>
                    <a:pt x="53481" y="177355"/>
                  </a:lnTo>
                  <a:lnTo>
                    <a:pt x="57118" y="178153"/>
                  </a:lnTo>
                  <a:lnTo>
                    <a:pt x="60754" y="178685"/>
                  </a:lnTo>
                  <a:lnTo>
                    <a:pt x="64420" y="178981"/>
                  </a:lnTo>
                  <a:lnTo>
                    <a:pt x="68056" y="179099"/>
                  </a:lnTo>
                  <a:lnTo>
                    <a:pt x="71722" y="178981"/>
                  </a:lnTo>
                  <a:lnTo>
                    <a:pt x="75388" y="178685"/>
                  </a:lnTo>
                  <a:lnTo>
                    <a:pt x="79025" y="178242"/>
                  </a:lnTo>
                  <a:lnTo>
                    <a:pt x="82661" y="177621"/>
                  </a:lnTo>
                  <a:lnTo>
                    <a:pt x="88101" y="176497"/>
                  </a:lnTo>
                  <a:lnTo>
                    <a:pt x="95285" y="174605"/>
                  </a:lnTo>
                  <a:lnTo>
                    <a:pt x="102351" y="172418"/>
                  </a:lnTo>
                  <a:lnTo>
                    <a:pt x="105839" y="171235"/>
                  </a:lnTo>
                  <a:lnTo>
                    <a:pt x="109594" y="169964"/>
                  </a:lnTo>
                  <a:lnTo>
                    <a:pt x="117103" y="167480"/>
                  </a:lnTo>
                  <a:lnTo>
                    <a:pt x="124731" y="165233"/>
                  </a:lnTo>
                  <a:lnTo>
                    <a:pt x="130525" y="163844"/>
                  </a:lnTo>
                  <a:lnTo>
                    <a:pt x="134428" y="163075"/>
                  </a:lnTo>
                  <a:lnTo>
                    <a:pt x="136379" y="162780"/>
                  </a:lnTo>
                  <a:lnTo>
                    <a:pt x="138300" y="162514"/>
                  </a:lnTo>
                  <a:lnTo>
                    <a:pt x="142085" y="162218"/>
                  </a:lnTo>
                  <a:lnTo>
                    <a:pt x="147731" y="162159"/>
                  </a:lnTo>
                  <a:lnTo>
                    <a:pt x="155211" y="162366"/>
                  </a:lnTo>
                  <a:lnTo>
                    <a:pt x="160828" y="162395"/>
                  </a:lnTo>
                  <a:lnTo>
                    <a:pt x="164583" y="162248"/>
                  </a:lnTo>
                  <a:lnTo>
                    <a:pt x="166475" y="162070"/>
                  </a:lnTo>
                  <a:lnTo>
                    <a:pt x="168810" y="161774"/>
                  </a:lnTo>
                  <a:lnTo>
                    <a:pt x="173452" y="161065"/>
                  </a:lnTo>
                  <a:lnTo>
                    <a:pt x="178123" y="160148"/>
                  </a:lnTo>
                  <a:lnTo>
                    <a:pt x="182735" y="158995"/>
                  </a:lnTo>
                  <a:lnTo>
                    <a:pt x="187318" y="157665"/>
                  </a:lnTo>
                  <a:lnTo>
                    <a:pt x="191841" y="156098"/>
                  </a:lnTo>
                  <a:lnTo>
                    <a:pt x="196275" y="154295"/>
                  </a:lnTo>
                  <a:lnTo>
                    <a:pt x="200621" y="152314"/>
                  </a:lnTo>
                  <a:lnTo>
                    <a:pt x="204819" y="150067"/>
                  </a:lnTo>
                  <a:lnTo>
                    <a:pt x="208899" y="147613"/>
                  </a:lnTo>
                  <a:lnTo>
                    <a:pt x="212831" y="144953"/>
                  </a:lnTo>
                  <a:lnTo>
                    <a:pt x="216586" y="142026"/>
                  </a:lnTo>
                  <a:lnTo>
                    <a:pt x="220163" y="138892"/>
                  </a:lnTo>
                  <a:lnTo>
                    <a:pt x="223504" y="135522"/>
                  </a:lnTo>
                  <a:lnTo>
                    <a:pt x="226638" y="131885"/>
                  </a:lnTo>
                  <a:lnTo>
                    <a:pt x="229505" y="128042"/>
                  </a:lnTo>
                  <a:lnTo>
                    <a:pt x="230836" y="126032"/>
                  </a:lnTo>
                  <a:lnTo>
                    <a:pt x="232314" y="123666"/>
                  </a:lnTo>
                  <a:lnTo>
                    <a:pt x="235063" y="118759"/>
                  </a:lnTo>
                  <a:lnTo>
                    <a:pt x="237576" y="113615"/>
                  </a:lnTo>
                  <a:lnTo>
                    <a:pt x="239823" y="108264"/>
                  </a:lnTo>
                  <a:lnTo>
                    <a:pt x="241804" y="102735"/>
                  </a:lnTo>
                  <a:lnTo>
                    <a:pt x="243519" y="97059"/>
                  </a:lnTo>
                  <a:lnTo>
                    <a:pt x="244908" y="91294"/>
                  </a:lnTo>
                  <a:lnTo>
                    <a:pt x="245943" y="85470"/>
                  </a:lnTo>
                  <a:lnTo>
                    <a:pt x="246652" y="79586"/>
                  </a:lnTo>
                  <a:lnTo>
                    <a:pt x="246978" y="73703"/>
                  </a:lnTo>
                  <a:lnTo>
                    <a:pt x="246918" y="67820"/>
                  </a:lnTo>
                  <a:lnTo>
                    <a:pt x="246475" y="62025"/>
                  </a:lnTo>
                  <a:lnTo>
                    <a:pt x="245588" y="56290"/>
                  </a:lnTo>
                  <a:lnTo>
                    <a:pt x="244258" y="50702"/>
                  </a:lnTo>
                  <a:lnTo>
                    <a:pt x="242454" y="45263"/>
                  </a:lnTo>
                  <a:lnTo>
                    <a:pt x="240178" y="40000"/>
                  </a:lnTo>
                  <a:lnTo>
                    <a:pt x="238847" y="37458"/>
                  </a:lnTo>
                  <a:lnTo>
                    <a:pt x="237517" y="35152"/>
                  </a:lnTo>
                  <a:lnTo>
                    <a:pt x="234590" y="30806"/>
                  </a:lnTo>
                  <a:lnTo>
                    <a:pt x="231338" y="26755"/>
                  </a:lnTo>
                  <a:lnTo>
                    <a:pt x="227761" y="23001"/>
                  </a:lnTo>
                  <a:lnTo>
                    <a:pt x="223918" y="19542"/>
                  </a:lnTo>
                  <a:lnTo>
                    <a:pt x="219808" y="16378"/>
                  </a:lnTo>
                  <a:lnTo>
                    <a:pt x="215492" y="13481"/>
                  </a:lnTo>
                  <a:lnTo>
                    <a:pt x="210969" y="10880"/>
                  </a:lnTo>
                  <a:lnTo>
                    <a:pt x="206268" y="8574"/>
                  </a:lnTo>
                  <a:lnTo>
                    <a:pt x="201449" y="6534"/>
                  </a:lnTo>
                  <a:lnTo>
                    <a:pt x="196482" y="4789"/>
                  </a:lnTo>
                  <a:lnTo>
                    <a:pt x="191427" y="3311"/>
                  </a:lnTo>
                  <a:lnTo>
                    <a:pt x="186312" y="2099"/>
                  </a:lnTo>
                  <a:lnTo>
                    <a:pt x="181168" y="1183"/>
                  </a:lnTo>
                  <a:lnTo>
                    <a:pt x="175995" y="503"/>
                  </a:lnTo>
                  <a:lnTo>
                    <a:pt x="170850" y="118"/>
                  </a:lnTo>
                  <a:lnTo>
                    <a:pt x="168308" y="30"/>
                  </a:lnTo>
                  <a:lnTo>
                    <a:pt x="166091" y="0"/>
                  </a:lnTo>
                  <a:close/>
                </a:path>
              </a:pathLst>
            </a:custGeom>
            <a:solidFill>
              <a:srgbClr val="FFFFFF">
                <a:alpha val="70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2496207" y="3049341"/>
              <a:ext cx="1898703" cy="901824"/>
            </a:xfrm>
            <a:custGeom>
              <a:rect b="b" l="l" r="r" t="t"/>
              <a:pathLst>
                <a:path extrusionOk="0" h="63386" w="133453">
                  <a:moveTo>
                    <a:pt x="1" y="0"/>
                  </a:moveTo>
                  <a:lnTo>
                    <a:pt x="1" y="6031"/>
                  </a:lnTo>
                  <a:lnTo>
                    <a:pt x="3342" y="6031"/>
                  </a:lnTo>
                  <a:lnTo>
                    <a:pt x="3342" y="63386"/>
                  </a:lnTo>
                  <a:lnTo>
                    <a:pt x="130762" y="63386"/>
                  </a:lnTo>
                  <a:lnTo>
                    <a:pt x="130762" y="6031"/>
                  </a:lnTo>
                  <a:lnTo>
                    <a:pt x="133453" y="6031"/>
                  </a:lnTo>
                  <a:lnTo>
                    <a:pt x="13345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2496207" y="3049341"/>
              <a:ext cx="1898703" cy="901824"/>
            </a:xfrm>
            <a:custGeom>
              <a:rect b="b" l="l" r="r" t="t"/>
              <a:pathLst>
                <a:path extrusionOk="0" h="63386" w="133453">
                  <a:moveTo>
                    <a:pt x="1" y="0"/>
                  </a:moveTo>
                  <a:lnTo>
                    <a:pt x="1" y="6031"/>
                  </a:lnTo>
                  <a:lnTo>
                    <a:pt x="3342" y="6031"/>
                  </a:lnTo>
                  <a:lnTo>
                    <a:pt x="3342" y="63386"/>
                  </a:lnTo>
                  <a:lnTo>
                    <a:pt x="130762" y="63386"/>
                  </a:lnTo>
                  <a:lnTo>
                    <a:pt x="130762" y="6031"/>
                  </a:lnTo>
                  <a:lnTo>
                    <a:pt x="133453" y="6031"/>
                  </a:lnTo>
                  <a:lnTo>
                    <a:pt x="133453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2590848" y="3210850"/>
              <a:ext cx="493822" cy="265855"/>
            </a:xfrm>
            <a:custGeom>
              <a:rect b="b" l="l" r="r" t="t"/>
              <a:pathLst>
                <a:path extrusionOk="0" h="18686" w="34709">
                  <a:moveTo>
                    <a:pt x="34029" y="681"/>
                  </a:moveTo>
                  <a:lnTo>
                    <a:pt x="34029" y="18005"/>
                  </a:lnTo>
                  <a:lnTo>
                    <a:pt x="681" y="18005"/>
                  </a:lnTo>
                  <a:lnTo>
                    <a:pt x="68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3198639" y="3210850"/>
              <a:ext cx="493822" cy="265855"/>
            </a:xfrm>
            <a:custGeom>
              <a:rect b="b" l="l" r="r" t="t"/>
              <a:pathLst>
                <a:path extrusionOk="0" h="18686" w="34709">
                  <a:moveTo>
                    <a:pt x="34029" y="681"/>
                  </a:moveTo>
                  <a:lnTo>
                    <a:pt x="34029" y="18005"/>
                  </a:lnTo>
                  <a:lnTo>
                    <a:pt x="651" y="18005"/>
                  </a:lnTo>
                  <a:lnTo>
                    <a:pt x="68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3815678" y="3210850"/>
              <a:ext cx="493837" cy="265855"/>
            </a:xfrm>
            <a:custGeom>
              <a:rect b="b" l="l" r="r" t="t"/>
              <a:pathLst>
                <a:path extrusionOk="0" h="18686" w="34710">
                  <a:moveTo>
                    <a:pt x="34029" y="681"/>
                  </a:moveTo>
                  <a:lnTo>
                    <a:pt x="34029" y="18005"/>
                  </a:lnTo>
                  <a:lnTo>
                    <a:pt x="651" y="18005"/>
                  </a:lnTo>
                  <a:lnTo>
                    <a:pt x="65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2590848" y="3562065"/>
              <a:ext cx="493822" cy="265855"/>
            </a:xfrm>
            <a:custGeom>
              <a:rect b="b" l="l" r="r" t="t"/>
              <a:pathLst>
                <a:path extrusionOk="0" h="18686" w="34709">
                  <a:moveTo>
                    <a:pt x="34029" y="681"/>
                  </a:moveTo>
                  <a:lnTo>
                    <a:pt x="34029" y="18035"/>
                  </a:lnTo>
                  <a:lnTo>
                    <a:pt x="681" y="18035"/>
                  </a:lnTo>
                  <a:lnTo>
                    <a:pt x="68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3198639" y="3562065"/>
              <a:ext cx="493822" cy="265855"/>
            </a:xfrm>
            <a:custGeom>
              <a:rect b="b" l="l" r="r" t="t"/>
              <a:pathLst>
                <a:path extrusionOk="0" h="18686" w="34709">
                  <a:moveTo>
                    <a:pt x="34029" y="681"/>
                  </a:moveTo>
                  <a:lnTo>
                    <a:pt x="34029" y="18035"/>
                  </a:lnTo>
                  <a:lnTo>
                    <a:pt x="651" y="18035"/>
                  </a:lnTo>
                  <a:lnTo>
                    <a:pt x="68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3815678" y="3562065"/>
              <a:ext cx="493837" cy="265855"/>
            </a:xfrm>
            <a:custGeom>
              <a:rect b="b" l="l" r="r" t="t"/>
              <a:pathLst>
                <a:path extrusionOk="0" h="18686" w="34710">
                  <a:moveTo>
                    <a:pt x="34029" y="681"/>
                  </a:moveTo>
                  <a:lnTo>
                    <a:pt x="34029" y="18035"/>
                  </a:lnTo>
                  <a:lnTo>
                    <a:pt x="651" y="18035"/>
                  </a:lnTo>
                  <a:lnTo>
                    <a:pt x="681" y="681"/>
                  </a:lnTo>
                  <a:close/>
                  <a:moveTo>
                    <a:pt x="1" y="1"/>
                  </a:moveTo>
                  <a:lnTo>
                    <a:pt x="1" y="18685"/>
                  </a:lnTo>
                  <a:lnTo>
                    <a:pt x="34709" y="18685"/>
                  </a:lnTo>
                  <a:lnTo>
                    <a:pt x="347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2758673" y="3317270"/>
              <a:ext cx="161112" cy="60168"/>
            </a:xfrm>
            <a:custGeom>
              <a:rect b="b" l="l" r="r" t="t"/>
              <a:pathLst>
                <a:path extrusionOk="0" h="4229" w="11324">
                  <a:moveTo>
                    <a:pt x="5677" y="1"/>
                  </a:moveTo>
                  <a:lnTo>
                    <a:pt x="4524" y="30"/>
                  </a:lnTo>
                  <a:lnTo>
                    <a:pt x="2484" y="355"/>
                  </a:lnTo>
                  <a:lnTo>
                    <a:pt x="947" y="917"/>
                  </a:lnTo>
                  <a:lnTo>
                    <a:pt x="267" y="1479"/>
                  </a:lnTo>
                  <a:lnTo>
                    <a:pt x="30" y="1893"/>
                  </a:lnTo>
                  <a:lnTo>
                    <a:pt x="1" y="2100"/>
                  </a:lnTo>
                  <a:lnTo>
                    <a:pt x="30" y="2336"/>
                  </a:lnTo>
                  <a:lnTo>
                    <a:pt x="267" y="2750"/>
                  </a:lnTo>
                  <a:lnTo>
                    <a:pt x="947" y="3312"/>
                  </a:lnTo>
                  <a:lnTo>
                    <a:pt x="2484" y="3874"/>
                  </a:lnTo>
                  <a:lnTo>
                    <a:pt x="4524" y="4199"/>
                  </a:lnTo>
                  <a:lnTo>
                    <a:pt x="5677" y="4228"/>
                  </a:lnTo>
                  <a:lnTo>
                    <a:pt x="6830" y="4199"/>
                  </a:lnTo>
                  <a:lnTo>
                    <a:pt x="8870" y="3874"/>
                  </a:lnTo>
                  <a:lnTo>
                    <a:pt x="10407" y="3312"/>
                  </a:lnTo>
                  <a:lnTo>
                    <a:pt x="11087" y="2750"/>
                  </a:lnTo>
                  <a:lnTo>
                    <a:pt x="11324" y="2336"/>
                  </a:lnTo>
                  <a:lnTo>
                    <a:pt x="11324" y="2100"/>
                  </a:lnTo>
                  <a:lnTo>
                    <a:pt x="11324" y="1893"/>
                  </a:lnTo>
                  <a:lnTo>
                    <a:pt x="11087" y="1479"/>
                  </a:lnTo>
                  <a:lnTo>
                    <a:pt x="10407" y="917"/>
                  </a:lnTo>
                  <a:lnTo>
                    <a:pt x="8870" y="355"/>
                  </a:lnTo>
                  <a:lnTo>
                    <a:pt x="6830" y="30"/>
                  </a:lnTo>
                  <a:lnTo>
                    <a:pt x="56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3371515" y="3317270"/>
              <a:ext cx="161112" cy="60168"/>
            </a:xfrm>
            <a:custGeom>
              <a:rect b="b" l="l" r="r" t="t"/>
              <a:pathLst>
                <a:path extrusionOk="0" h="4229" w="11324">
                  <a:moveTo>
                    <a:pt x="5647" y="1"/>
                  </a:moveTo>
                  <a:lnTo>
                    <a:pt x="4494" y="30"/>
                  </a:lnTo>
                  <a:lnTo>
                    <a:pt x="2484" y="355"/>
                  </a:lnTo>
                  <a:lnTo>
                    <a:pt x="946" y="917"/>
                  </a:lnTo>
                  <a:lnTo>
                    <a:pt x="237" y="1479"/>
                  </a:lnTo>
                  <a:lnTo>
                    <a:pt x="30" y="1893"/>
                  </a:lnTo>
                  <a:lnTo>
                    <a:pt x="0" y="2100"/>
                  </a:lnTo>
                  <a:lnTo>
                    <a:pt x="30" y="2336"/>
                  </a:lnTo>
                  <a:lnTo>
                    <a:pt x="237" y="2750"/>
                  </a:lnTo>
                  <a:lnTo>
                    <a:pt x="946" y="3312"/>
                  </a:lnTo>
                  <a:lnTo>
                    <a:pt x="2484" y="3874"/>
                  </a:lnTo>
                  <a:lnTo>
                    <a:pt x="4494" y="4199"/>
                  </a:lnTo>
                  <a:lnTo>
                    <a:pt x="5647" y="4228"/>
                  </a:lnTo>
                  <a:lnTo>
                    <a:pt x="6830" y="4199"/>
                  </a:lnTo>
                  <a:lnTo>
                    <a:pt x="8840" y="3874"/>
                  </a:lnTo>
                  <a:lnTo>
                    <a:pt x="10377" y="3312"/>
                  </a:lnTo>
                  <a:lnTo>
                    <a:pt x="11087" y="2750"/>
                  </a:lnTo>
                  <a:lnTo>
                    <a:pt x="11294" y="2336"/>
                  </a:lnTo>
                  <a:lnTo>
                    <a:pt x="11323" y="2100"/>
                  </a:lnTo>
                  <a:lnTo>
                    <a:pt x="11294" y="1893"/>
                  </a:lnTo>
                  <a:lnTo>
                    <a:pt x="11087" y="1479"/>
                  </a:lnTo>
                  <a:lnTo>
                    <a:pt x="10377" y="917"/>
                  </a:lnTo>
                  <a:lnTo>
                    <a:pt x="8840" y="355"/>
                  </a:lnTo>
                  <a:lnTo>
                    <a:pt x="6830" y="30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002013" y="3317270"/>
              <a:ext cx="161112" cy="60168"/>
            </a:xfrm>
            <a:custGeom>
              <a:rect b="b" l="l" r="r" t="t"/>
              <a:pathLst>
                <a:path extrusionOk="0" h="4229" w="11324">
                  <a:moveTo>
                    <a:pt x="5648" y="1"/>
                  </a:moveTo>
                  <a:lnTo>
                    <a:pt x="4495" y="30"/>
                  </a:lnTo>
                  <a:lnTo>
                    <a:pt x="2484" y="355"/>
                  </a:lnTo>
                  <a:lnTo>
                    <a:pt x="947" y="917"/>
                  </a:lnTo>
                  <a:lnTo>
                    <a:pt x="237" y="1479"/>
                  </a:lnTo>
                  <a:lnTo>
                    <a:pt x="30" y="1893"/>
                  </a:lnTo>
                  <a:lnTo>
                    <a:pt x="1" y="2100"/>
                  </a:lnTo>
                  <a:lnTo>
                    <a:pt x="30" y="2336"/>
                  </a:lnTo>
                  <a:lnTo>
                    <a:pt x="237" y="2750"/>
                  </a:lnTo>
                  <a:lnTo>
                    <a:pt x="947" y="3312"/>
                  </a:lnTo>
                  <a:lnTo>
                    <a:pt x="2484" y="3874"/>
                  </a:lnTo>
                  <a:lnTo>
                    <a:pt x="4495" y="4199"/>
                  </a:lnTo>
                  <a:lnTo>
                    <a:pt x="5648" y="4228"/>
                  </a:lnTo>
                  <a:lnTo>
                    <a:pt x="6801" y="4199"/>
                  </a:lnTo>
                  <a:lnTo>
                    <a:pt x="8840" y="3874"/>
                  </a:lnTo>
                  <a:lnTo>
                    <a:pt x="10378" y="3312"/>
                  </a:lnTo>
                  <a:lnTo>
                    <a:pt x="11058" y="2750"/>
                  </a:lnTo>
                  <a:lnTo>
                    <a:pt x="11294" y="2336"/>
                  </a:lnTo>
                  <a:lnTo>
                    <a:pt x="11324" y="2100"/>
                  </a:lnTo>
                  <a:lnTo>
                    <a:pt x="11294" y="1893"/>
                  </a:lnTo>
                  <a:lnTo>
                    <a:pt x="11058" y="1479"/>
                  </a:lnTo>
                  <a:lnTo>
                    <a:pt x="10378" y="917"/>
                  </a:lnTo>
                  <a:lnTo>
                    <a:pt x="8840" y="355"/>
                  </a:lnTo>
                  <a:lnTo>
                    <a:pt x="6801" y="30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759100" y="3672697"/>
              <a:ext cx="160685" cy="60154"/>
            </a:xfrm>
            <a:custGeom>
              <a:rect b="b" l="l" r="r" t="t"/>
              <a:pathLst>
                <a:path extrusionOk="0" h="4228" w="11294">
                  <a:moveTo>
                    <a:pt x="5647" y="0"/>
                  </a:moveTo>
                  <a:lnTo>
                    <a:pt x="4494" y="30"/>
                  </a:lnTo>
                  <a:lnTo>
                    <a:pt x="2454" y="355"/>
                  </a:lnTo>
                  <a:lnTo>
                    <a:pt x="917" y="917"/>
                  </a:lnTo>
                  <a:lnTo>
                    <a:pt x="237" y="1479"/>
                  </a:lnTo>
                  <a:lnTo>
                    <a:pt x="0" y="1892"/>
                  </a:lnTo>
                  <a:lnTo>
                    <a:pt x="0" y="2129"/>
                  </a:lnTo>
                  <a:lnTo>
                    <a:pt x="0" y="2336"/>
                  </a:lnTo>
                  <a:lnTo>
                    <a:pt x="237" y="2750"/>
                  </a:lnTo>
                  <a:lnTo>
                    <a:pt x="917" y="3311"/>
                  </a:lnTo>
                  <a:lnTo>
                    <a:pt x="2454" y="3873"/>
                  </a:lnTo>
                  <a:lnTo>
                    <a:pt x="4494" y="4198"/>
                  </a:lnTo>
                  <a:lnTo>
                    <a:pt x="5647" y="4228"/>
                  </a:lnTo>
                  <a:lnTo>
                    <a:pt x="6800" y="4198"/>
                  </a:lnTo>
                  <a:lnTo>
                    <a:pt x="8840" y="3873"/>
                  </a:lnTo>
                  <a:lnTo>
                    <a:pt x="10377" y="3311"/>
                  </a:lnTo>
                  <a:lnTo>
                    <a:pt x="11057" y="2750"/>
                  </a:lnTo>
                  <a:lnTo>
                    <a:pt x="11294" y="2336"/>
                  </a:lnTo>
                  <a:lnTo>
                    <a:pt x="11294" y="2129"/>
                  </a:lnTo>
                  <a:lnTo>
                    <a:pt x="11294" y="1892"/>
                  </a:lnTo>
                  <a:lnTo>
                    <a:pt x="11057" y="1479"/>
                  </a:lnTo>
                  <a:lnTo>
                    <a:pt x="10377" y="917"/>
                  </a:lnTo>
                  <a:lnTo>
                    <a:pt x="8840" y="355"/>
                  </a:lnTo>
                  <a:lnTo>
                    <a:pt x="6800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3371515" y="3672697"/>
              <a:ext cx="161112" cy="60154"/>
            </a:xfrm>
            <a:custGeom>
              <a:rect b="b" l="l" r="r" t="t"/>
              <a:pathLst>
                <a:path extrusionOk="0" h="4228" w="11324">
                  <a:moveTo>
                    <a:pt x="5647" y="0"/>
                  </a:moveTo>
                  <a:lnTo>
                    <a:pt x="4524" y="30"/>
                  </a:lnTo>
                  <a:lnTo>
                    <a:pt x="2484" y="355"/>
                  </a:lnTo>
                  <a:lnTo>
                    <a:pt x="946" y="917"/>
                  </a:lnTo>
                  <a:lnTo>
                    <a:pt x="237" y="1479"/>
                  </a:lnTo>
                  <a:lnTo>
                    <a:pt x="30" y="1892"/>
                  </a:lnTo>
                  <a:lnTo>
                    <a:pt x="0" y="2129"/>
                  </a:lnTo>
                  <a:lnTo>
                    <a:pt x="30" y="2336"/>
                  </a:lnTo>
                  <a:lnTo>
                    <a:pt x="237" y="2750"/>
                  </a:lnTo>
                  <a:lnTo>
                    <a:pt x="946" y="3311"/>
                  </a:lnTo>
                  <a:lnTo>
                    <a:pt x="2484" y="3873"/>
                  </a:lnTo>
                  <a:lnTo>
                    <a:pt x="4524" y="4198"/>
                  </a:lnTo>
                  <a:lnTo>
                    <a:pt x="5647" y="4228"/>
                  </a:lnTo>
                  <a:lnTo>
                    <a:pt x="6800" y="4198"/>
                  </a:lnTo>
                  <a:lnTo>
                    <a:pt x="8840" y="3873"/>
                  </a:lnTo>
                  <a:lnTo>
                    <a:pt x="10377" y="3311"/>
                  </a:lnTo>
                  <a:lnTo>
                    <a:pt x="11087" y="2750"/>
                  </a:lnTo>
                  <a:lnTo>
                    <a:pt x="11294" y="2336"/>
                  </a:lnTo>
                  <a:lnTo>
                    <a:pt x="11323" y="2129"/>
                  </a:lnTo>
                  <a:lnTo>
                    <a:pt x="11294" y="1892"/>
                  </a:lnTo>
                  <a:lnTo>
                    <a:pt x="11087" y="1479"/>
                  </a:lnTo>
                  <a:lnTo>
                    <a:pt x="10377" y="917"/>
                  </a:lnTo>
                  <a:lnTo>
                    <a:pt x="8870" y="355"/>
                  </a:lnTo>
                  <a:lnTo>
                    <a:pt x="6830" y="30"/>
                  </a:lnTo>
                  <a:lnTo>
                    <a:pt x="5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002013" y="3672697"/>
              <a:ext cx="161112" cy="60154"/>
            </a:xfrm>
            <a:custGeom>
              <a:rect b="b" l="l" r="r" t="t"/>
              <a:pathLst>
                <a:path extrusionOk="0" h="4228" w="11324">
                  <a:moveTo>
                    <a:pt x="5648" y="0"/>
                  </a:moveTo>
                  <a:lnTo>
                    <a:pt x="4495" y="30"/>
                  </a:lnTo>
                  <a:lnTo>
                    <a:pt x="2484" y="355"/>
                  </a:lnTo>
                  <a:lnTo>
                    <a:pt x="947" y="917"/>
                  </a:lnTo>
                  <a:lnTo>
                    <a:pt x="267" y="1479"/>
                  </a:lnTo>
                  <a:lnTo>
                    <a:pt x="30" y="1892"/>
                  </a:lnTo>
                  <a:lnTo>
                    <a:pt x="1" y="2129"/>
                  </a:lnTo>
                  <a:lnTo>
                    <a:pt x="30" y="2336"/>
                  </a:lnTo>
                  <a:lnTo>
                    <a:pt x="267" y="2750"/>
                  </a:lnTo>
                  <a:lnTo>
                    <a:pt x="947" y="3311"/>
                  </a:lnTo>
                  <a:lnTo>
                    <a:pt x="2484" y="3873"/>
                  </a:lnTo>
                  <a:lnTo>
                    <a:pt x="4495" y="4198"/>
                  </a:lnTo>
                  <a:lnTo>
                    <a:pt x="5648" y="4228"/>
                  </a:lnTo>
                  <a:lnTo>
                    <a:pt x="6801" y="4198"/>
                  </a:lnTo>
                  <a:lnTo>
                    <a:pt x="8840" y="3873"/>
                  </a:lnTo>
                  <a:lnTo>
                    <a:pt x="10378" y="3311"/>
                  </a:lnTo>
                  <a:lnTo>
                    <a:pt x="11058" y="2750"/>
                  </a:lnTo>
                  <a:lnTo>
                    <a:pt x="11294" y="2336"/>
                  </a:lnTo>
                  <a:lnTo>
                    <a:pt x="11324" y="2129"/>
                  </a:lnTo>
                  <a:lnTo>
                    <a:pt x="11294" y="1892"/>
                  </a:lnTo>
                  <a:lnTo>
                    <a:pt x="11058" y="1479"/>
                  </a:lnTo>
                  <a:lnTo>
                    <a:pt x="10378" y="917"/>
                  </a:lnTo>
                  <a:lnTo>
                    <a:pt x="8840" y="355"/>
                  </a:lnTo>
                  <a:lnTo>
                    <a:pt x="6801" y="30"/>
                  </a:lnTo>
                  <a:lnTo>
                    <a:pt x="56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272643" y="2424307"/>
              <a:ext cx="1126861" cy="1526867"/>
            </a:xfrm>
            <a:custGeom>
              <a:rect b="b" l="l" r="r" t="t"/>
              <a:pathLst>
                <a:path extrusionOk="0" h="107318" w="79203">
                  <a:moveTo>
                    <a:pt x="52240" y="69446"/>
                  </a:moveTo>
                  <a:lnTo>
                    <a:pt x="53275" y="71338"/>
                  </a:lnTo>
                  <a:lnTo>
                    <a:pt x="55019" y="74265"/>
                  </a:lnTo>
                  <a:lnTo>
                    <a:pt x="55640" y="75211"/>
                  </a:lnTo>
                  <a:lnTo>
                    <a:pt x="55344" y="77399"/>
                  </a:lnTo>
                  <a:lnTo>
                    <a:pt x="55137" y="79557"/>
                  </a:lnTo>
                  <a:lnTo>
                    <a:pt x="53925" y="78522"/>
                  </a:lnTo>
                  <a:lnTo>
                    <a:pt x="53659" y="78227"/>
                  </a:lnTo>
                  <a:lnTo>
                    <a:pt x="52979" y="77192"/>
                  </a:lnTo>
                  <a:lnTo>
                    <a:pt x="51708" y="74886"/>
                  </a:lnTo>
                  <a:lnTo>
                    <a:pt x="50762" y="72905"/>
                  </a:lnTo>
                  <a:lnTo>
                    <a:pt x="51560" y="71190"/>
                  </a:lnTo>
                  <a:lnTo>
                    <a:pt x="52240" y="69446"/>
                  </a:lnTo>
                  <a:close/>
                  <a:moveTo>
                    <a:pt x="44051" y="69121"/>
                  </a:moveTo>
                  <a:lnTo>
                    <a:pt x="45795" y="71220"/>
                  </a:lnTo>
                  <a:lnTo>
                    <a:pt x="47687" y="73171"/>
                  </a:lnTo>
                  <a:lnTo>
                    <a:pt x="47657" y="74176"/>
                  </a:lnTo>
                  <a:lnTo>
                    <a:pt x="47391" y="76157"/>
                  </a:lnTo>
                  <a:lnTo>
                    <a:pt x="47214" y="77133"/>
                  </a:lnTo>
                  <a:lnTo>
                    <a:pt x="46859" y="79498"/>
                  </a:lnTo>
                  <a:lnTo>
                    <a:pt x="46682" y="81863"/>
                  </a:lnTo>
                  <a:lnTo>
                    <a:pt x="45736" y="80533"/>
                  </a:lnTo>
                  <a:lnTo>
                    <a:pt x="44701" y="79025"/>
                  </a:lnTo>
                  <a:lnTo>
                    <a:pt x="44376" y="77724"/>
                  </a:lnTo>
                  <a:lnTo>
                    <a:pt x="43962" y="75034"/>
                  </a:lnTo>
                  <a:lnTo>
                    <a:pt x="43844" y="73703"/>
                  </a:lnTo>
                  <a:lnTo>
                    <a:pt x="43814" y="72550"/>
                  </a:lnTo>
                  <a:lnTo>
                    <a:pt x="43903" y="70244"/>
                  </a:lnTo>
                  <a:lnTo>
                    <a:pt x="44051" y="69121"/>
                  </a:lnTo>
                  <a:close/>
                  <a:moveTo>
                    <a:pt x="49668" y="74856"/>
                  </a:moveTo>
                  <a:lnTo>
                    <a:pt x="51826" y="76867"/>
                  </a:lnTo>
                  <a:lnTo>
                    <a:pt x="52417" y="77340"/>
                  </a:lnTo>
                  <a:lnTo>
                    <a:pt x="55078" y="79705"/>
                  </a:lnTo>
                  <a:lnTo>
                    <a:pt x="54812" y="83105"/>
                  </a:lnTo>
                  <a:lnTo>
                    <a:pt x="54694" y="85972"/>
                  </a:lnTo>
                  <a:lnTo>
                    <a:pt x="50318" y="86002"/>
                  </a:lnTo>
                  <a:lnTo>
                    <a:pt x="48840" y="84376"/>
                  </a:lnTo>
                  <a:lnTo>
                    <a:pt x="47510" y="82661"/>
                  </a:lnTo>
                  <a:lnTo>
                    <a:pt x="47539" y="81863"/>
                  </a:lnTo>
                  <a:lnTo>
                    <a:pt x="47746" y="80296"/>
                  </a:lnTo>
                  <a:lnTo>
                    <a:pt x="47923" y="79528"/>
                  </a:lnTo>
                  <a:lnTo>
                    <a:pt x="48249" y="78315"/>
                  </a:lnTo>
                  <a:lnTo>
                    <a:pt x="49136" y="75980"/>
                  </a:lnTo>
                  <a:lnTo>
                    <a:pt x="49668" y="74856"/>
                  </a:lnTo>
                  <a:close/>
                  <a:moveTo>
                    <a:pt x="66578" y="0"/>
                  </a:moveTo>
                  <a:lnTo>
                    <a:pt x="66105" y="266"/>
                  </a:lnTo>
                  <a:lnTo>
                    <a:pt x="65928" y="621"/>
                  </a:lnTo>
                  <a:lnTo>
                    <a:pt x="65839" y="1153"/>
                  </a:lnTo>
                  <a:lnTo>
                    <a:pt x="65869" y="1685"/>
                  </a:lnTo>
                  <a:lnTo>
                    <a:pt x="66076" y="2986"/>
                  </a:lnTo>
                  <a:lnTo>
                    <a:pt x="66637" y="5499"/>
                  </a:lnTo>
                  <a:lnTo>
                    <a:pt x="67702" y="9224"/>
                  </a:lnTo>
                  <a:lnTo>
                    <a:pt x="68352" y="11737"/>
                  </a:lnTo>
                  <a:lnTo>
                    <a:pt x="68559" y="12713"/>
                  </a:lnTo>
                  <a:lnTo>
                    <a:pt x="68825" y="14900"/>
                  </a:lnTo>
                  <a:lnTo>
                    <a:pt x="68973" y="18448"/>
                  </a:lnTo>
                  <a:lnTo>
                    <a:pt x="68825" y="23267"/>
                  </a:lnTo>
                  <a:lnTo>
                    <a:pt x="68500" y="27406"/>
                  </a:lnTo>
                  <a:lnTo>
                    <a:pt x="68352" y="28914"/>
                  </a:lnTo>
                  <a:lnTo>
                    <a:pt x="68116" y="29860"/>
                  </a:lnTo>
                  <a:lnTo>
                    <a:pt x="67790" y="31042"/>
                  </a:lnTo>
                  <a:lnTo>
                    <a:pt x="67850" y="29830"/>
                  </a:lnTo>
                  <a:lnTo>
                    <a:pt x="67790" y="27406"/>
                  </a:lnTo>
                  <a:lnTo>
                    <a:pt x="67436" y="25011"/>
                  </a:lnTo>
                  <a:lnTo>
                    <a:pt x="66904" y="22705"/>
                  </a:lnTo>
                  <a:lnTo>
                    <a:pt x="66194" y="20577"/>
                  </a:lnTo>
                  <a:lnTo>
                    <a:pt x="65366" y="18744"/>
                  </a:lnTo>
                  <a:lnTo>
                    <a:pt x="64450" y="17266"/>
                  </a:lnTo>
                  <a:lnTo>
                    <a:pt x="63504" y="16260"/>
                  </a:lnTo>
                  <a:lnTo>
                    <a:pt x="63031" y="15965"/>
                  </a:lnTo>
                  <a:lnTo>
                    <a:pt x="62498" y="15699"/>
                  </a:lnTo>
                  <a:lnTo>
                    <a:pt x="61966" y="15728"/>
                  </a:lnTo>
                  <a:lnTo>
                    <a:pt x="61789" y="15935"/>
                  </a:lnTo>
                  <a:lnTo>
                    <a:pt x="61671" y="16467"/>
                  </a:lnTo>
                  <a:lnTo>
                    <a:pt x="61878" y="17650"/>
                  </a:lnTo>
                  <a:lnTo>
                    <a:pt x="62735" y="20074"/>
                  </a:lnTo>
                  <a:lnTo>
                    <a:pt x="64479" y="24124"/>
                  </a:lnTo>
                  <a:lnTo>
                    <a:pt x="65396" y="26224"/>
                  </a:lnTo>
                  <a:lnTo>
                    <a:pt x="65810" y="27140"/>
                  </a:lnTo>
                  <a:lnTo>
                    <a:pt x="66460" y="29032"/>
                  </a:lnTo>
                  <a:lnTo>
                    <a:pt x="66844" y="30983"/>
                  </a:lnTo>
                  <a:lnTo>
                    <a:pt x="67022" y="32964"/>
                  </a:lnTo>
                  <a:lnTo>
                    <a:pt x="66992" y="33969"/>
                  </a:lnTo>
                  <a:lnTo>
                    <a:pt x="66194" y="36807"/>
                  </a:lnTo>
                  <a:lnTo>
                    <a:pt x="65337" y="39912"/>
                  </a:lnTo>
                  <a:lnTo>
                    <a:pt x="65159" y="40326"/>
                  </a:lnTo>
                  <a:lnTo>
                    <a:pt x="64982" y="40769"/>
                  </a:lnTo>
                  <a:lnTo>
                    <a:pt x="65159" y="39734"/>
                  </a:lnTo>
                  <a:lnTo>
                    <a:pt x="65337" y="37694"/>
                  </a:lnTo>
                  <a:lnTo>
                    <a:pt x="65307" y="36660"/>
                  </a:lnTo>
                  <a:lnTo>
                    <a:pt x="65248" y="35950"/>
                  </a:lnTo>
                  <a:lnTo>
                    <a:pt x="64834" y="34324"/>
                  </a:lnTo>
                  <a:lnTo>
                    <a:pt x="64124" y="32550"/>
                  </a:lnTo>
                  <a:lnTo>
                    <a:pt x="63238" y="30806"/>
                  </a:lnTo>
                  <a:lnTo>
                    <a:pt x="62173" y="29209"/>
                  </a:lnTo>
                  <a:lnTo>
                    <a:pt x="61020" y="27909"/>
                  </a:lnTo>
                  <a:lnTo>
                    <a:pt x="59867" y="27022"/>
                  </a:lnTo>
                  <a:lnTo>
                    <a:pt x="59010" y="26726"/>
                  </a:lnTo>
                  <a:lnTo>
                    <a:pt x="58478" y="26726"/>
                  </a:lnTo>
                  <a:lnTo>
                    <a:pt x="58212" y="26815"/>
                  </a:lnTo>
                  <a:lnTo>
                    <a:pt x="57975" y="26933"/>
                  </a:lnTo>
                  <a:lnTo>
                    <a:pt x="57620" y="27170"/>
                  </a:lnTo>
                  <a:lnTo>
                    <a:pt x="57354" y="27672"/>
                  </a:lnTo>
                  <a:lnTo>
                    <a:pt x="57502" y="28530"/>
                  </a:lnTo>
                  <a:lnTo>
                    <a:pt x="58034" y="29564"/>
                  </a:lnTo>
                  <a:lnTo>
                    <a:pt x="59365" y="31456"/>
                  </a:lnTo>
                  <a:lnTo>
                    <a:pt x="61612" y="34442"/>
                  </a:lnTo>
                  <a:lnTo>
                    <a:pt x="62587" y="36098"/>
                  </a:lnTo>
                  <a:lnTo>
                    <a:pt x="63060" y="37044"/>
                  </a:lnTo>
                  <a:lnTo>
                    <a:pt x="63740" y="38995"/>
                  </a:lnTo>
                  <a:lnTo>
                    <a:pt x="64095" y="41006"/>
                  </a:lnTo>
                  <a:lnTo>
                    <a:pt x="64154" y="43075"/>
                  </a:lnTo>
                  <a:lnTo>
                    <a:pt x="64036" y="44110"/>
                  </a:lnTo>
                  <a:lnTo>
                    <a:pt x="64006" y="44346"/>
                  </a:lnTo>
                  <a:lnTo>
                    <a:pt x="63947" y="44583"/>
                  </a:lnTo>
                  <a:lnTo>
                    <a:pt x="63533" y="46002"/>
                  </a:lnTo>
                  <a:lnTo>
                    <a:pt x="63119" y="47303"/>
                  </a:lnTo>
                  <a:lnTo>
                    <a:pt x="62173" y="50289"/>
                  </a:lnTo>
                  <a:lnTo>
                    <a:pt x="61316" y="53097"/>
                  </a:lnTo>
                  <a:lnTo>
                    <a:pt x="61552" y="52092"/>
                  </a:lnTo>
                  <a:lnTo>
                    <a:pt x="61937" y="50023"/>
                  </a:lnTo>
                  <a:lnTo>
                    <a:pt x="62173" y="47953"/>
                  </a:lnTo>
                  <a:lnTo>
                    <a:pt x="62232" y="45884"/>
                  </a:lnTo>
                  <a:lnTo>
                    <a:pt x="62232" y="44849"/>
                  </a:lnTo>
                  <a:lnTo>
                    <a:pt x="62144" y="43844"/>
                  </a:lnTo>
                  <a:lnTo>
                    <a:pt x="61759" y="41922"/>
                  </a:lnTo>
                  <a:lnTo>
                    <a:pt x="61198" y="40089"/>
                  </a:lnTo>
                  <a:lnTo>
                    <a:pt x="60459" y="38374"/>
                  </a:lnTo>
                  <a:lnTo>
                    <a:pt x="59601" y="36896"/>
                  </a:lnTo>
                  <a:lnTo>
                    <a:pt x="58655" y="35625"/>
                  </a:lnTo>
                  <a:lnTo>
                    <a:pt x="57650" y="34649"/>
                  </a:lnTo>
                  <a:lnTo>
                    <a:pt x="56645" y="34028"/>
                  </a:lnTo>
                  <a:lnTo>
                    <a:pt x="56172" y="33851"/>
                  </a:lnTo>
                  <a:lnTo>
                    <a:pt x="55935" y="33821"/>
                  </a:lnTo>
                  <a:lnTo>
                    <a:pt x="55610" y="33881"/>
                  </a:lnTo>
                  <a:lnTo>
                    <a:pt x="55462" y="34147"/>
                  </a:lnTo>
                  <a:lnTo>
                    <a:pt x="55433" y="34590"/>
                  </a:lnTo>
                  <a:lnTo>
                    <a:pt x="55610" y="35536"/>
                  </a:lnTo>
                  <a:lnTo>
                    <a:pt x="56172" y="37192"/>
                  </a:lnTo>
                  <a:lnTo>
                    <a:pt x="57473" y="40296"/>
                  </a:lnTo>
                  <a:lnTo>
                    <a:pt x="59453" y="44731"/>
                  </a:lnTo>
                  <a:lnTo>
                    <a:pt x="60163" y="46682"/>
                  </a:lnTo>
                  <a:lnTo>
                    <a:pt x="60488" y="47746"/>
                  </a:lnTo>
                  <a:lnTo>
                    <a:pt x="60872" y="49934"/>
                  </a:lnTo>
                  <a:lnTo>
                    <a:pt x="60991" y="52122"/>
                  </a:lnTo>
                  <a:lnTo>
                    <a:pt x="60813" y="54339"/>
                  </a:lnTo>
                  <a:lnTo>
                    <a:pt x="60606" y="55433"/>
                  </a:lnTo>
                  <a:lnTo>
                    <a:pt x="59424" y="59365"/>
                  </a:lnTo>
                  <a:lnTo>
                    <a:pt x="58271" y="63415"/>
                  </a:lnTo>
                  <a:lnTo>
                    <a:pt x="58271" y="63415"/>
                  </a:lnTo>
                  <a:lnTo>
                    <a:pt x="58419" y="60695"/>
                  </a:lnTo>
                  <a:lnTo>
                    <a:pt x="58300" y="55315"/>
                  </a:lnTo>
                  <a:lnTo>
                    <a:pt x="58034" y="52624"/>
                  </a:lnTo>
                  <a:lnTo>
                    <a:pt x="57916" y="51530"/>
                  </a:lnTo>
                  <a:lnTo>
                    <a:pt x="57473" y="49520"/>
                  </a:lnTo>
                  <a:lnTo>
                    <a:pt x="56822" y="47776"/>
                  </a:lnTo>
                  <a:lnTo>
                    <a:pt x="55994" y="46238"/>
                  </a:lnTo>
                  <a:lnTo>
                    <a:pt x="55048" y="44997"/>
                  </a:lnTo>
                  <a:lnTo>
                    <a:pt x="54043" y="44051"/>
                  </a:lnTo>
                  <a:lnTo>
                    <a:pt x="53038" y="43430"/>
                  </a:lnTo>
                  <a:lnTo>
                    <a:pt x="52033" y="43134"/>
                  </a:lnTo>
                  <a:lnTo>
                    <a:pt x="51589" y="43105"/>
                  </a:lnTo>
                  <a:lnTo>
                    <a:pt x="51146" y="43164"/>
                  </a:lnTo>
                  <a:lnTo>
                    <a:pt x="50702" y="43518"/>
                  </a:lnTo>
                  <a:lnTo>
                    <a:pt x="50614" y="44198"/>
                  </a:lnTo>
                  <a:lnTo>
                    <a:pt x="50880" y="45204"/>
                  </a:lnTo>
                  <a:lnTo>
                    <a:pt x="52683" y="48899"/>
                  </a:lnTo>
                  <a:lnTo>
                    <a:pt x="55196" y="53807"/>
                  </a:lnTo>
                  <a:lnTo>
                    <a:pt x="55847" y="55226"/>
                  </a:lnTo>
                  <a:lnTo>
                    <a:pt x="56852" y="58182"/>
                  </a:lnTo>
                  <a:lnTo>
                    <a:pt x="57473" y="61227"/>
                  </a:lnTo>
                  <a:lnTo>
                    <a:pt x="57650" y="64361"/>
                  </a:lnTo>
                  <a:lnTo>
                    <a:pt x="57591" y="65928"/>
                  </a:lnTo>
                  <a:lnTo>
                    <a:pt x="57088" y="67672"/>
                  </a:lnTo>
                  <a:lnTo>
                    <a:pt x="56615" y="69505"/>
                  </a:lnTo>
                  <a:lnTo>
                    <a:pt x="56113" y="71693"/>
                  </a:lnTo>
                  <a:lnTo>
                    <a:pt x="55669" y="74029"/>
                  </a:lnTo>
                  <a:lnTo>
                    <a:pt x="55078" y="71604"/>
                  </a:lnTo>
                  <a:lnTo>
                    <a:pt x="54191" y="68293"/>
                  </a:lnTo>
                  <a:lnTo>
                    <a:pt x="53688" y="66431"/>
                  </a:lnTo>
                  <a:lnTo>
                    <a:pt x="52920" y="62587"/>
                  </a:lnTo>
                  <a:lnTo>
                    <a:pt x="52654" y="60666"/>
                  </a:lnTo>
                  <a:lnTo>
                    <a:pt x="52506" y="59513"/>
                  </a:lnTo>
                  <a:lnTo>
                    <a:pt x="52003" y="57118"/>
                  </a:lnTo>
                  <a:lnTo>
                    <a:pt x="51353" y="55374"/>
                  </a:lnTo>
                  <a:lnTo>
                    <a:pt x="50762" y="54339"/>
                  </a:lnTo>
                  <a:lnTo>
                    <a:pt x="50022" y="53422"/>
                  </a:lnTo>
                  <a:lnTo>
                    <a:pt x="49106" y="52624"/>
                  </a:lnTo>
                  <a:lnTo>
                    <a:pt x="48544" y="52329"/>
                  </a:lnTo>
                  <a:lnTo>
                    <a:pt x="48249" y="52151"/>
                  </a:lnTo>
                  <a:lnTo>
                    <a:pt x="47598" y="52003"/>
                  </a:lnTo>
                  <a:lnTo>
                    <a:pt x="46977" y="52122"/>
                  </a:lnTo>
                  <a:lnTo>
                    <a:pt x="46416" y="52476"/>
                  </a:lnTo>
                  <a:lnTo>
                    <a:pt x="46209" y="52742"/>
                  </a:lnTo>
                  <a:lnTo>
                    <a:pt x="46120" y="52861"/>
                  </a:lnTo>
                  <a:lnTo>
                    <a:pt x="46061" y="53009"/>
                  </a:lnTo>
                  <a:lnTo>
                    <a:pt x="45884" y="53482"/>
                  </a:lnTo>
                  <a:lnTo>
                    <a:pt x="45795" y="54516"/>
                  </a:lnTo>
                  <a:lnTo>
                    <a:pt x="45884" y="55048"/>
                  </a:lnTo>
                  <a:lnTo>
                    <a:pt x="46209" y="56556"/>
                  </a:lnTo>
                  <a:lnTo>
                    <a:pt x="47214" y="59513"/>
                  </a:lnTo>
                  <a:lnTo>
                    <a:pt x="47894" y="60932"/>
                  </a:lnTo>
                  <a:lnTo>
                    <a:pt x="47510" y="61789"/>
                  </a:lnTo>
                  <a:lnTo>
                    <a:pt x="47125" y="63592"/>
                  </a:lnTo>
                  <a:lnTo>
                    <a:pt x="47125" y="64539"/>
                  </a:lnTo>
                  <a:lnTo>
                    <a:pt x="47155" y="65248"/>
                  </a:lnTo>
                  <a:lnTo>
                    <a:pt x="47214" y="65928"/>
                  </a:lnTo>
                  <a:lnTo>
                    <a:pt x="47214" y="65928"/>
                  </a:lnTo>
                  <a:lnTo>
                    <a:pt x="46830" y="65248"/>
                  </a:lnTo>
                  <a:lnTo>
                    <a:pt x="46475" y="64598"/>
                  </a:lnTo>
                  <a:lnTo>
                    <a:pt x="46120" y="64095"/>
                  </a:lnTo>
                  <a:lnTo>
                    <a:pt x="45351" y="63119"/>
                  </a:lnTo>
                  <a:lnTo>
                    <a:pt x="44908" y="62676"/>
                  </a:lnTo>
                  <a:lnTo>
                    <a:pt x="45085" y="61020"/>
                  </a:lnTo>
                  <a:lnTo>
                    <a:pt x="45144" y="59365"/>
                  </a:lnTo>
                  <a:lnTo>
                    <a:pt x="45085" y="58744"/>
                  </a:lnTo>
                  <a:lnTo>
                    <a:pt x="44524" y="57207"/>
                  </a:lnTo>
                  <a:lnTo>
                    <a:pt x="43844" y="56290"/>
                  </a:lnTo>
                  <a:lnTo>
                    <a:pt x="43311" y="55965"/>
                  </a:lnTo>
                  <a:lnTo>
                    <a:pt x="42720" y="55995"/>
                  </a:lnTo>
                  <a:lnTo>
                    <a:pt x="42129" y="56468"/>
                  </a:lnTo>
                  <a:lnTo>
                    <a:pt x="41863" y="56941"/>
                  </a:lnTo>
                  <a:lnTo>
                    <a:pt x="41626" y="57384"/>
                  </a:lnTo>
                  <a:lnTo>
                    <a:pt x="41390" y="58537"/>
                  </a:lnTo>
                  <a:lnTo>
                    <a:pt x="41301" y="60488"/>
                  </a:lnTo>
                  <a:lnTo>
                    <a:pt x="41272" y="61641"/>
                  </a:lnTo>
                  <a:lnTo>
                    <a:pt x="41124" y="61819"/>
                  </a:lnTo>
                  <a:lnTo>
                    <a:pt x="40946" y="62262"/>
                  </a:lnTo>
                  <a:lnTo>
                    <a:pt x="40887" y="62883"/>
                  </a:lnTo>
                  <a:lnTo>
                    <a:pt x="40976" y="63681"/>
                  </a:lnTo>
                  <a:lnTo>
                    <a:pt x="41094" y="64154"/>
                  </a:lnTo>
                  <a:lnTo>
                    <a:pt x="40917" y="66667"/>
                  </a:lnTo>
                  <a:lnTo>
                    <a:pt x="41005" y="70451"/>
                  </a:lnTo>
                  <a:lnTo>
                    <a:pt x="41331" y="72935"/>
                  </a:lnTo>
                  <a:lnTo>
                    <a:pt x="41597" y="74147"/>
                  </a:lnTo>
                  <a:lnTo>
                    <a:pt x="41065" y="73230"/>
                  </a:lnTo>
                  <a:lnTo>
                    <a:pt x="40532" y="70333"/>
                  </a:lnTo>
                  <a:lnTo>
                    <a:pt x="39882" y="64479"/>
                  </a:lnTo>
                  <a:lnTo>
                    <a:pt x="39734" y="61523"/>
                  </a:lnTo>
                  <a:lnTo>
                    <a:pt x="39734" y="56793"/>
                  </a:lnTo>
                  <a:lnTo>
                    <a:pt x="39852" y="51205"/>
                  </a:lnTo>
                  <a:lnTo>
                    <a:pt x="39527" y="49165"/>
                  </a:lnTo>
                  <a:lnTo>
                    <a:pt x="39113" y="48101"/>
                  </a:lnTo>
                  <a:lnTo>
                    <a:pt x="38788" y="47717"/>
                  </a:lnTo>
                  <a:lnTo>
                    <a:pt x="38640" y="47539"/>
                  </a:lnTo>
                  <a:lnTo>
                    <a:pt x="38315" y="47362"/>
                  </a:lnTo>
                  <a:lnTo>
                    <a:pt x="38020" y="47391"/>
                  </a:lnTo>
                  <a:lnTo>
                    <a:pt x="37753" y="47598"/>
                  </a:lnTo>
                  <a:lnTo>
                    <a:pt x="37369" y="48190"/>
                  </a:lnTo>
                  <a:lnTo>
                    <a:pt x="36985" y="49550"/>
                  </a:lnTo>
                  <a:lnTo>
                    <a:pt x="36689" y="51412"/>
                  </a:lnTo>
                  <a:lnTo>
                    <a:pt x="36541" y="53659"/>
                  </a:lnTo>
                  <a:lnTo>
                    <a:pt x="36512" y="56231"/>
                  </a:lnTo>
                  <a:lnTo>
                    <a:pt x="36660" y="58980"/>
                  </a:lnTo>
                  <a:lnTo>
                    <a:pt x="36778" y="60429"/>
                  </a:lnTo>
                  <a:lnTo>
                    <a:pt x="36926" y="61730"/>
                  </a:lnTo>
                  <a:lnTo>
                    <a:pt x="37399" y="64332"/>
                  </a:lnTo>
                  <a:lnTo>
                    <a:pt x="38108" y="66845"/>
                  </a:lnTo>
                  <a:lnTo>
                    <a:pt x="39025" y="69328"/>
                  </a:lnTo>
                  <a:lnTo>
                    <a:pt x="39557" y="70540"/>
                  </a:lnTo>
                  <a:lnTo>
                    <a:pt x="36955" y="65839"/>
                  </a:lnTo>
                  <a:lnTo>
                    <a:pt x="34442" y="61198"/>
                  </a:lnTo>
                  <a:lnTo>
                    <a:pt x="34176" y="60488"/>
                  </a:lnTo>
                  <a:lnTo>
                    <a:pt x="33437" y="58360"/>
                  </a:lnTo>
                  <a:lnTo>
                    <a:pt x="32757" y="55551"/>
                  </a:lnTo>
                  <a:lnTo>
                    <a:pt x="32491" y="53156"/>
                  </a:lnTo>
                  <a:lnTo>
                    <a:pt x="32461" y="51501"/>
                  </a:lnTo>
                  <a:lnTo>
                    <a:pt x="32521" y="50643"/>
                  </a:lnTo>
                  <a:lnTo>
                    <a:pt x="32698" y="48574"/>
                  </a:lnTo>
                  <a:lnTo>
                    <a:pt x="32935" y="44731"/>
                  </a:lnTo>
                  <a:lnTo>
                    <a:pt x="32846" y="42159"/>
                  </a:lnTo>
                  <a:lnTo>
                    <a:pt x="32609" y="40562"/>
                  </a:lnTo>
                  <a:lnTo>
                    <a:pt x="32225" y="39113"/>
                  </a:lnTo>
                  <a:lnTo>
                    <a:pt x="31634" y="37783"/>
                  </a:lnTo>
                  <a:lnTo>
                    <a:pt x="31249" y="37192"/>
                  </a:lnTo>
                  <a:lnTo>
                    <a:pt x="30865" y="36630"/>
                  </a:lnTo>
                  <a:lnTo>
                    <a:pt x="30215" y="35921"/>
                  </a:lnTo>
                  <a:lnTo>
                    <a:pt x="29712" y="35684"/>
                  </a:lnTo>
                  <a:lnTo>
                    <a:pt x="29357" y="35950"/>
                  </a:lnTo>
                  <a:lnTo>
                    <a:pt x="29180" y="36660"/>
                  </a:lnTo>
                  <a:lnTo>
                    <a:pt x="29150" y="37813"/>
                  </a:lnTo>
                  <a:lnTo>
                    <a:pt x="29357" y="40355"/>
                  </a:lnTo>
                  <a:lnTo>
                    <a:pt x="29682" y="42691"/>
                  </a:lnTo>
                  <a:lnTo>
                    <a:pt x="30244" y="46298"/>
                  </a:lnTo>
                  <a:lnTo>
                    <a:pt x="31249" y="52210"/>
                  </a:lnTo>
                  <a:lnTo>
                    <a:pt x="32048" y="55906"/>
                  </a:lnTo>
                  <a:lnTo>
                    <a:pt x="32521" y="57561"/>
                  </a:lnTo>
                  <a:lnTo>
                    <a:pt x="30658" y="53984"/>
                  </a:lnTo>
                  <a:lnTo>
                    <a:pt x="29003" y="50762"/>
                  </a:lnTo>
                  <a:lnTo>
                    <a:pt x="28441" y="48781"/>
                  </a:lnTo>
                  <a:lnTo>
                    <a:pt x="27465" y="44051"/>
                  </a:lnTo>
                  <a:lnTo>
                    <a:pt x="27022" y="40592"/>
                  </a:lnTo>
                  <a:lnTo>
                    <a:pt x="26992" y="38877"/>
                  </a:lnTo>
                  <a:lnTo>
                    <a:pt x="26963" y="36867"/>
                  </a:lnTo>
                  <a:lnTo>
                    <a:pt x="26726" y="33674"/>
                  </a:lnTo>
                  <a:lnTo>
                    <a:pt x="26342" y="32136"/>
                  </a:lnTo>
                  <a:lnTo>
                    <a:pt x="25987" y="31486"/>
                  </a:lnTo>
                  <a:lnTo>
                    <a:pt x="25544" y="31161"/>
                  </a:lnTo>
                  <a:lnTo>
                    <a:pt x="25011" y="31249"/>
                  </a:lnTo>
                  <a:lnTo>
                    <a:pt x="24716" y="31427"/>
                  </a:lnTo>
                  <a:lnTo>
                    <a:pt x="24509" y="31634"/>
                  </a:lnTo>
                  <a:lnTo>
                    <a:pt x="24243" y="32491"/>
                  </a:lnTo>
                  <a:lnTo>
                    <a:pt x="24154" y="33792"/>
                  </a:lnTo>
                  <a:lnTo>
                    <a:pt x="24213" y="35448"/>
                  </a:lnTo>
                  <a:lnTo>
                    <a:pt x="24538" y="38404"/>
                  </a:lnTo>
                  <a:lnTo>
                    <a:pt x="25514" y="42898"/>
                  </a:lnTo>
                  <a:lnTo>
                    <a:pt x="26194" y="45115"/>
                  </a:lnTo>
                  <a:lnTo>
                    <a:pt x="24982" y="42632"/>
                  </a:lnTo>
                  <a:lnTo>
                    <a:pt x="24243" y="41153"/>
                  </a:lnTo>
                  <a:lnTo>
                    <a:pt x="23977" y="40592"/>
                  </a:lnTo>
                  <a:lnTo>
                    <a:pt x="23651" y="39971"/>
                  </a:lnTo>
                  <a:lnTo>
                    <a:pt x="23178" y="36512"/>
                  </a:lnTo>
                  <a:lnTo>
                    <a:pt x="21789" y="29623"/>
                  </a:lnTo>
                  <a:lnTo>
                    <a:pt x="20932" y="26194"/>
                  </a:lnTo>
                  <a:lnTo>
                    <a:pt x="20518" y="24716"/>
                  </a:lnTo>
                  <a:lnTo>
                    <a:pt x="19601" y="21966"/>
                  </a:lnTo>
                  <a:lnTo>
                    <a:pt x="18626" y="19572"/>
                  </a:lnTo>
                  <a:lnTo>
                    <a:pt x="17650" y="17561"/>
                  </a:lnTo>
                  <a:lnTo>
                    <a:pt x="16733" y="16083"/>
                  </a:lnTo>
                  <a:lnTo>
                    <a:pt x="15994" y="15226"/>
                  </a:lnTo>
                  <a:lnTo>
                    <a:pt x="15551" y="15019"/>
                  </a:lnTo>
                  <a:lnTo>
                    <a:pt x="15344" y="15137"/>
                  </a:lnTo>
                  <a:lnTo>
                    <a:pt x="15137" y="15640"/>
                  </a:lnTo>
                  <a:lnTo>
                    <a:pt x="15137" y="16290"/>
                  </a:lnTo>
                  <a:lnTo>
                    <a:pt x="15196" y="17029"/>
                  </a:lnTo>
                  <a:lnTo>
                    <a:pt x="15758" y="19158"/>
                  </a:lnTo>
                  <a:lnTo>
                    <a:pt x="17236" y="23356"/>
                  </a:lnTo>
                  <a:lnTo>
                    <a:pt x="19956" y="30096"/>
                  </a:lnTo>
                  <a:lnTo>
                    <a:pt x="21937" y="35122"/>
                  </a:lnTo>
                  <a:lnTo>
                    <a:pt x="23001" y="38167"/>
                  </a:lnTo>
                  <a:lnTo>
                    <a:pt x="23415" y="39498"/>
                  </a:lnTo>
                  <a:lnTo>
                    <a:pt x="22528" y="37990"/>
                  </a:lnTo>
                  <a:lnTo>
                    <a:pt x="21552" y="36423"/>
                  </a:lnTo>
                  <a:lnTo>
                    <a:pt x="20932" y="34620"/>
                  </a:lnTo>
                  <a:lnTo>
                    <a:pt x="20281" y="32964"/>
                  </a:lnTo>
                  <a:lnTo>
                    <a:pt x="19158" y="30629"/>
                  </a:lnTo>
                  <a:lnTo>
                    <a:pt x="17857" y="28382"/>
                  </a:lnTo>
                  <a:lnTo>
                    <a:pt x="16822" y="26637"/>
                  </a:lnTo>
                  <a:lnTo>
                    <a:pt x="14398" y="23356"/>
                  </a:lnTo>
                  <a:lnTo>
                    <a:pt x="13038" y="21848"/>
                  </a:lnTo>
                  <a:lnTo>
                    <a:pt x="12210" y="20961"/>
                  </a:lnTo>
                  <a:lnTo>
                    <a:pt x="10377" y="19424"/>
                  </a:lnTo>
                  <a:lnTo>
                    <a:pt x="8308" y="18153"/>
                  </a:lnTo>
                  <a:lnTo>
                    <a:pt x="6090" y="17206"/>
                  </a:lnTo>
                  <a:lnTo>
                    <a:pt x="4908" y="16852"/>
                  </a:lnTo>
                  <a:lnTo>
                    <a:pt x="3814" y="16615"/>
                  </a:lnTo>
                  <a:lnTo>
                    <a:pt x="1478" y="16379"/>
                  </a:lnTo>
                  <a:lnTo>
                    <a:pt x="710" y="16497"/>
                  </a:lnTo>
                  <a:lnTo>
                    <a:pt x="178" y="16763"/>
                  </a:lnTo>
                  <a:lnTo>
                    <a:pt x="0" y="17295"/>
                  </a:lnTo>
                  <a:lnTo>
                    <a:pt x="119" y="17680"/>
                  </a:lnTo>
                  <a:lnTo>
                    <a:pt x="385" y="18123"/>
                  </a:lnTo>
                  <a:lnTo>
                    <a:pt x="798" y="18507"/>
                  </a:lnTo>
                  <a:lnTo>
                    <a:pt x="1804" y="19335"/>
                  </a:lnTo>
                  <a:lnTo>
                    <a:pt x="3962" y="20784"/>
                  </a:lnTo>
                  <a:lnTo>
                    <a:pt x="7303" y="22794"/>
                  </a:lnTo>
                  <a:lnTo>
                    <a:pt x="9520" y="24184"/>
                  </a:lnTo>
                  <a:lnTo>
                    <a:pt x="10348" y="24745"/>
                  </a:lnTo>
                  <a:lnTo>
                    <a:pt x="12033" y="26164"/>
                  </a:lnTo>
                  <a:lnTo>
                    <a:pt x="14605" y="28648"/>
                  </a:lnTo>
                  <a:lnTo>
                    <a:pt x="17798" y="32284"/>
                  </a:lnTo>
                  <a:lnTo>
                    <a:pt x="20429" y="35536"/>
                  </a:lnTo>
                  <a:lnTo>
                    <a:pt x="21345" y="36748"/>
                  </a:lnTo>
                  <a:lnTo>
                    <a:pt x="22380" y="38670"/>
                  </a:lnTo>
                  <a:lnTo>
                    <a:pt x="21612" y="37724"/>
                  </a:lnTo>
                  <a:lnTo>
                    <a:pt x="19867" y="36009"/>
                  </a:lnTo>
                  <a:lnTo>
                    <a:pt x="17975" y="34472"/>
                  </a:lnTo>
                  <a:lnTo>
                    <a:pt x="15994" y="33171"/>
                  </a:lnTo>
                  <a:lnTo>
                    <a:pt x="14043" y="32107"/>
                  </a:lnTo>
                  <a:lnTo>
                    <a:pt x="12151" y="31309"/>
                  </a:lnTo>
                  <a:lnTo>
                    <a:pt x="10495" y="30865"/>
                  </a:lnTo>
                  <a:lnTo>
                    <a:pt x="9076" y="30747"/>
                  </a:lnTo>
                  <a:lnTo>
                    <a:pt x="8515" y="30865"/>
                  </a:lnTo>
                  <a:lnTo>
                    <a:pt x="7953" y="31042"/>
                  </a:lnTo>
                  <a:lnTo>
                    <a:pt x="7598" y="31427"/>
                  </a:lnTo>
                  <a:lnTo>
                    <a:pt x="7598" y="31693"/>
                  </a:lnTo>
                  <a:lnTo>
                    <a:pt x="7894" y="32166"/>
                  </a:lnTo>
                  <a:lnTo>
                    <a:pt x="8869" y="32875"/>
                  </a:lnTo>
                  <a:lnTo>
                    <a:pt x="11146" y="34088"/>
                  </a:lnTo>
                  <a:lnTo>
                    <a:pt x="15196" y="35832"/>
                  </a:lnTo>
                  <a:lnTo>
                    <a:pt x="17325" y="36748"/>
                  </a:lnTo>
                  <a:lnTo>
                    <a:pt x="18241" y="37133"/>
                  </a:lnTo>
                  <a:lnTo>
                    <a:pt x="20015" y="38108"/>
                  </a:lnTo>
                  <a:lnTo>
                    <a:pt x="21641" y="39261"/>
                  </a:lnTo>
                  <a:lnTo>
                    <a:pt x="23119" y="40621"/>
                  </a:lnTo>
                  <a:lnTo>
                    <a:pt x="23799" y="41390"/>
                  </a:lnTo>
                  <a:lnTo>
                    <a:pt x="25189" y="43992"/>
                  </a:lnTo>
                  <a:lnTo>
                    <a:pt x="26667" y="46830"/>
                  </a:lnTo>
                  <a:lnTo>
                    <a:pt x="26844" y="47273"/>
                  </a:lnTo>
                  <a:lnTo>
                    <a:pt x="26992" y="47687"/>
                  </a:lnTo>
                  <a:lnTo>
                    <a:pt x="26430" y="46800"/>
                  </a:lnTo>
                  <a:lnTo>
                    <a:pt x="25130" y="45204"/>
                  </a:lnTo>
                  <a:lnTo>
                    <a:pt x="24420" y="44465"/>
                  </a:lnTo>
                  <a:lnTo>
                    <a:pt x="23858" y="43992"/>
                  </a:lnTo>
                  <a:lnTo>
                    <a:pt x="22439" y="43075"/>
                  </a:lnTo>
                  <a:lnTo>
                    <a:pt x="20725" y="42277"/>
                  </a:lnTo>
                  <a:lnTo>
                    <a:pt x="18862" y="41597"/>
                  </a:lnTo>
                  <a:lnTo>
                    <a:pt x="17000" y="41153"/>
                  </a:lnTo>
                  <a:lnTo>
                    <a:pt x="15255" y="40946"/>
                  </a:lnTo>
                  <a:lnTo>
                    <a:pt x="13807" y="41094"/>
                  </a:lnTo>
                  <a:lnTo>
                    <a:pt x="12979" y="41479"/>
                  </a:lnTo>
                  <a:lnTo>
                    <a:pt x="12595" y="41833"/>
                  </a:lnTo>
                  <a:lnTo>
                    <a:pt x="12447" y="42070"/>
                  </a:lnTo>
                  <a:lnTo>
                    <a:pt x="12358" y="42306"/>
                  </a:lnTo>
                  <a:lnTo>
                    <a:pt x="12269" y="42720"/>
                  </a:lnTo>
                  <a:lnTo>
                    <a:pt x="12417" y="43252"/>
                  </a:lnTo>
                  <a:lnTo>
                    <a:pt x="13097" y="43814"/>
                  </a:lnTo>
                  <a:lnTo>
                    <a:pt x="14221" y="44198"/>
                  </a:lnTo>
                  <a:lnTo>
                    <a:pt x="16497" y="44671"/>
                  </a:lnTo>
                  <a:lnTo>
                    <a:pt x="20192" y="45351"/>
                  </a:lnTo>
                  <a:lnTo>
                    <a:pt x="22055" y="45884"/>
                  </a:lnTo>
                  <a:lnTo>
                    <a:pt x="23031" y="46268"/>
                  </a:lnTo>
                  <a:lnTo>
                    <a:pt x="24864" y="47214"/>
                  </a:lnTo>
                  <a:lnTo>
                    <a:pt x="26519" y="48456"/>
                  </a:lnTo>
                  <a:lnTo>
                    <a:pt x="27968" y="49934"/>
                  </a:lnTo>
                  <a:lnTo>
                    <a:pt x="28589" y="50762"/>
                  </a:lnTo>
                  <a:lnTo>
                    <a:pt x="28736" y="50969"/>
                  </a:lnTo>
                  <a:lnTo>
                    <a:pt x="28884" y="51146"/>
                  </a:lnTo>
                  <a:lnTo>
                    <a:pt x="29535" y="52476"/>
                  </a:lnTo>
                  <a:lnTo>
                    <a:pt x="30126" y="53718"/>
                  </a:lnTo>
                  <a:lnTo>
                    <a:pt x="31486" y="56527"/>
                  </a:lnTo>
                  <a:lnTo>
                    <a:pt x="32757" y="59158"/>
                  </a:lnTo>
                  <a:lnTo>
                    <a:pt x="32255" y="58241"/>
                  </a:lnTo>
                  <a:lnTo>
                    <a:pt x="31131" y="56497"/>
                  </a:lnTo>
                  <a:lnTo>
                    <a:pt x="29889" y="54812"/>
                  </a:lnTo>
                  <a:lnTo>
                    <a:pt x="28500" y="53245"/>
                  </a:lnTo>
                  <a:lnTo>
                    <a:pt x="27761" y="52476"/>
                  </a:lnTo>
                  <a:lnTo>
                    <a:pt x="27022" y="51826"/>
                  </a:lnTo>
                  <a:lnTo>
                    <a:pt x="25425" y="50643"/>
                  </a:lnTo>
                  <a:lnTo>
                    <a:pt x="23740" y="49697"/>
                  </a:lnTo>
                  <a:lnTo>
                    <a:pt x="22025" y="48958"/>
                  </a:lnTo>
                  <a:lnTo>
                    <a:pt x="20370" y="48456"/>
                  </a:lnTo>
                  <a:lnTo>
                    <a:pt x="18803" y="48190"/>
                  </a:lnTo>
                  <a:lnTo>
                    <a:pt x="17413" y="48160"/>
                  </a:lnTo>
                  <a:lnTo>
                    <a:pt x="16231" y="48367"/>
                  </a:lnTo>
                  <a:lnTo>
                    <a:pt x="15758" y="48574"/>
                  </a:lnTo>
                  <a:lnTo>
                    <a:pt x="15580" y="48692"/>
                  </a:lnTo>
                  <a:lnTo>
                    <a:pt x="15403" y="48988"/>
                  </a:lnTo>
                  <a:lnTo>
                    <a:pt x="15462" y="49283"/>
                  </a:lnTo>
                  <a:lnTo>
                    <a:pt x="15728" y="49638"/>
                  </a:lnTo>
                  <a:lnTo>
                    <a:pt x="16497" y="50200"/>
                  </a:lnTo>
                  <a:lnTo>
                    <a:pt x="18064" y="51028"/>
                  </a:lnTo>
                  <a:lnTo>
                    <a:pt x="21139" y="52388"/>
                  </a:lnTo>
                  <a:lnTo>
                    <a:pt x="25632" y="54309"/>
                  </a:lnTo>
                  <a:lnTo>
                    <a:pt x="27524" y="55255"/>
                  </a:lnTo>
                  <a:lnTo>
                    <a:pt x="28470" y="55817"/>
                  </a:lnTo>
                  <a:lnTo>
                    <a:pt x="30274" y="57148"/>
                  </a:lnTo>
                  <a:lnTo>
                    <a:pt x="31870" y="58685"/>
                  </a:lnTo>
                  <a:lnTo>
                    <a:pt x="33260" y="60429"/>
                  </a:lnTo>
                  <a:lnTo>
                    <a:pt x="33881" y="61375"/>
                  </a:lnTo>
                  <a:lnTo>
                    <a:pt x="35714" y="65041"/>
                  </a:lnTo>
                  <a:lnTo>
                    <a:pt x="37635" y="68766"/>
                  </a:lnTo>
                  <a:lnTo>
                    <a:pt x="37635" y="68766"/>
                  </a:lnTo>
                  <a:lnTo>
                    <a:pt x="35891" y="66697"/>
                  </a:lnTo>
                  <a:lnTo>
                    <a:pt x="32077" y="62824"/>
                  </a:lnTo>
                  <a:lnTo>
                    <a:pt x="30067" y="61050"/>
                  </a:lnTo>
                  <a:lnTo>
                    <a:pt x="29239" y="60311"/>
                  </a:lnTo>
                  <a:lnTo>
                    <a:pt x="27524" y="59158"/>
                  </a:lnTo>
                  <a:lnTo>
                    <a:pt x="25810" y="58301"/>
                  </a:lnTo>
                  <a:lnTo>
                    <a:pt x="24184" y="57768"/>
                  </a:lnTo>
                  <a:lnTo>
                    <a:pt x="22617" y="57473"/>
                  </a:lnTo>
                  <a:lnTo>
                    <a:pt x="21227" y="57473"/>
                  </a:lnTo>
                  <a:lnTo>
                    <a:pt x="20045" y="57680"/>
                  </a:lnTo>
                  <a:lnTo>
                    <a:pt x="19128" y="58123"/>
                  </a:lnTo>
                  <a:lnTo>
                    <a:pt x="18773" y="58448"/>
                  </a:lnTo>
                  <a:lnTo>
                    <a:pt x="18507" y="58774"/>
                  </a:lnTo>
                  <a:lnTo>
                    <a:pt x="18419" y="59335"/>
                  </a:lnTo>
                  <a:lnTo>
                    <a:pt x="18833" y="59897"/>
                  </a:lnTo>
                  <a:lnTo>
                    <a:pt x="19719" y="60429"/>
                  </a:lnTo>
                  <a:lnTo>
                    <a:pt x="23563" y="61907"/>
                  </a:lnTo>
                  <a:lnTo>
                    <a:pt x="28766" y="63799"/>
                  </a:lnTo>
                  <a:lnTo>
                    <a:pt x="30215" y="64361"/>
                  </a:lnTo>
                  <a:lnTo>
                    <a:pt x="32994" y="65869"/>
                  </a:lnTo>
                  <a:lnTo>
                    <a:pt x="35536" y="67672"/>
                  </a:lnTo>
                  <a:lnTo>
                    <a:pt x="37813" y="69830"/>
                  </a:lnTo>
                  <a:lnTo>
                    <a:pt x="38847" y="71013"/>
                  </a:lnTo>
                  <a:lnTo>
                    <a:pt x="39705" y="72639"/>
                  </a:lnTo>
                  <a:lnTo>
                    <a:pt x="40621" y="74295"/>
                  </a:lnTo>
                  <a:lnTo>
                    <a:pt x="41745" y="76335"/>
                  </a:lnTo>
                  <a:lnTo>
                    <a:pt x="43045" y="78256"/>
                  </a:lnTo>
                  <a:lnTo>
                    <a:pt x="43045" y="78256"/>
                  </a:lnTo>
                  <a:lnTo>
                    <a:pt x="40917" y="76896"/>
                  </a:lnTo>
                  <a:lnTo>
                    <a:pt x="38020" y="75063"/>
                  </a:lnTo>
                  <a:lnTo>
                    <a:pt x="36334" y="74058"/>
                  </a:lnTo>
                  <a:lnTo>
                    <a:pt x="33141" y="71811"/>
                  </a:lnTo>
                  <a:lnTo>
                    <a:pt x="31634" y="70570"/>
                  </a:lnTo>
                  <a:lnTo>
                    <a:pt x="30717" y="69830"/>
                  </a:lnTo>
                  <a:lnTo>
                    <a:pt x="28707" y="68411"/>
                  </a:lnTo>
                  <a:lnTo>
                    <a:pt x="27051" y="67613"/>
                  </a:lnTo>
                  <a:lnTo>
                    <a:pt x="25869" y="67229"/>
                  </a:lnTo>
                  <a:lnTo>
                    <a:pt x="24686" y="67081"/>
                  </a:lnTo>
                  <a:lnTo>
                    <a:pt x="23474" y="67140"/>
                  </a:lnTo>
                  <a:lnTo>
                    <a:pt x="22883" y="67258"/>
                  </a:lnTo>
                  <a:lnTo>
                    <a:pt x="22498" y="67347"/>
                  </a:lnTo>
                  <a:lnTo>
                    <a:pt x="21907" y="67761"/>
                  </a:lnTo>
                  <a:lnTo>
                    <a:pt x="21523" y="68352"/>
                  </a:lnTo>
                  <a:lnTo>
                    <a:pt x="21434" y="69062"/>
                  </a:lnTo>
                  <a:lnTo>
                    <a:pt x="21523" y="69446"/>
                  </a:lnTo>
                  <a:lnTo>
                    <a:pt x="21730" y="69919"/>
                  </a:lnTo>
                  <a:lnTo>
                    <a:pt x="22380" y="70747"/>
                  </a:lnTo>
                  <a:lnTo>
                    <a:pt x="22794" y="71072"/>
                  </a:lnTo>
                  <a:lnTo>
                    <a:pt x="23977" y="71900"/>
                  </a:lnTo>
                  <a:lnTo>
                    <a:pt x="26608" y="73289"/>
                  </a:lnTo>
                  <a:lnTo>
                    <a:pt x="30806" y="74916"/>
                  </a:lnTo>
                  <a:lnTo>
                    <a:pt x="33555" y="75950"/>
                  </a:lnTo>
                  <a:lnTo>
                    <a:pt x="36039" y="76867"/>
                  </a:lnTo>
                  <a:lnTo>
                    <a:pt x="41065" y="78463"/>
                  </a:lnTo>
                  <a:lnTo>
                    <a:pt x="43607" y="79114"/>
                  </a:lnTo>
                  <a:lnTo>
                    <a:pt x="44908" y="80917"/>
                  </a:lnTo>
                  <a:lnTo>
                    <a:pt x="46238" y="82661"/>
                  </a:lnTo>
                  <a:lnTo>
                    <a:pt x="44612" y="82691"/>
                  </a:lnTo>
                  <a:lnTo>
                    <a:pt x="44228" y="82691"/>
                  </a:lnTo>
                  <a:lnTo>
                    <a:pt x="42957" y="82366"/>
                  </a:lnTo>
                  <a:lnTo>
                    <a:pt x="40296" y="81479"/>
                  </a:lnTo>
                  <a:lnTo>
                    <a:pt x="35920" y="79823"/>
                  </a:lnTo>
                  <a:lnTo>
                    <a:pt x="31604" y="78227"/>
                  </a:lnTo>
                  <a:lnTo>
                    <a:pt x="29830" y="77665"/>
                  </a:lnTo>
                  <a:lnTo>
                    <a:pt x="29032" y="77458"/>
                  </a:lnTo>
                  <a:lnTo>
                    <a:pt x="27495" y="77310"/>
                  </a:lnTo>
                  <a:lnTo>
                    <a:pt x="26105" y="77458"/>
                  </a:lnTo>
                  <a:lnTo>
                    <a:pt x="24982" y="77813"/>
                  </a:lnTo>
                  <a:lnTo>
                    <a:pt x="24243" y="78345"/>
                  </a:lnTo>
                  <a:lnTo>
                    <a:pt x="24006" y="78877"/>
                  </a:lnTo>
                  <a:lnTo>
                    <a:pt x="24006" y="79261"/>
                  </a:lnTo>
                  <a:lnTo>
                    <a:pt x="24243" y="79882"/>
                  </a:lnTo>
                  <a:lnTo>
                    <a:pt x="25189" y="80740"/>
                  </a:lnTo>
                  <a:lnTo>
                    <a:pt x="25987" y="81213"/>
                  </a:lnTo>
                  <a:lnTo>
                    <a:pt x="26903" y="81627"/>
                  </a:lnTo>
                  <a:lnTo>
                    <a:pt x="29239" y="82277"/>
                  </a:lnTo>
                  <a:lnTo>
                    <a:pt x="31929" y="82720"/>
                  </a:lnTo>
                  <a:lnTo>
                    <a:pt x="34767" y="82986"/>
                  </a:lnTo>
                  <a:lnTo>
                    <a:pt x="41390" y="83164"/>
                  </a:lnTo>
                  <a:lnTo>
                    <a:pt x="42927" y="83105"/>
                  </a:lnTo>
                  <a:lnTo>
                    <a:pt x="46504" y="82986"/>
                  </a:lnTo>
                  <a:lnTo>
                    <a:pt x="47746" y="84553"/>
                  </a:lnTo>
                  <a:lnTo>
                    <a:pt x="48929" y="86002"/>
                  </a:lnTo>
                  <a:lnTo>
                    <a:pt x="31959" y="86002"/>
                  </a:lnTo>
                  <a:lnTo>
                    <a:pt x="31959" y="90673"/>
                  </a:lnTo>
                  <a:lnTo>
                    <a:pt x="35300" y="90673"/>
                  </a:lnTo>
                  <a:lnTo>
                    <a:pt x="37960" y="107318"/>
                  </a:lnTo>
                  <a:lnTo>
                    <a:pt x="60429" y="107318"/>
                  </a:lnTo>
                  <a:lnTo>
                    <a:pt x="63149" y="90644"/>
                  </a:lnTo>
                  <a:lnTo>
                    <a:pt x="66637" y="90644"/>
                  </a:lnTo>
                  <a:lnTo>
                    <a:pt x="66637" y="85972"/>
                  </a:lnTo>
                  <a:lnTo>
                    <a:pt x="55403" y="85972"/>
                  </a:lnTo>
                  <a:lnTo>
                    <a:pt x="55344" y="84465"/>
                  </a:lnTo>
                  <a:lnTo>
                    <a:pt x="55433" y="81449"/>
                  </a:lnTo>
                  <a:lnTo>
                    <a:pt x="55581" y="79941"/>
                  </a:lnTo>
                  <a:lnTo>
                    <a:pt x="56142" y="79380"/>
                  </a:lnTo>
                  <a:lnTo>
                    <a:pt x="57384" y="78375"/>
                  </a:lnTo>
                  <a:lnTo>
                    <a:pt x="58064" y="77931"/>
                  </a:lnTo>
                  <a:lnTo>
                    <a:pt x="59010" y="77310"/>
                  </a:lnTo>
                  <a:lnTo>
                    <a:pt x="61109" y="76275"/>
                  </a:lnTo>
                  <a:lnTo>
                    <a:pt x="64538" y="74945"/>
                  </a:lnTo>
                  <a:lnTo>
                    <a:pt x="67938" y="73496"/>
                  </a:lnTo>
                  <a:lnTo>
                    <a:pt x="70008" y="72314"/>
                  </a:lnTo>
                  <a:lnTo>
                    <a:pt x="71338" y="71220"/>
                  </a:lnTo>
                  <a:lnTo>
                    <a:pt x="72107" y="70392"/>
                  </a:lnTo>
                  <a:lnTo>
                    <a:pt x="72787" y="69417"/>
                  </a:lnTo>
                  <a:lnTo>
                    <a:pt x="73348" y="68352"/>
                  </a:lnTo>
                  <a:lnTo>
                    <a:pt x="73585" y="67731"/>
                  </a:lnTo>
                  <a:lnTo>
                    <a:pt x="73733" y="67140"/>
                  </a:lnTo>
                  <a:lnTo>
                    <a:pt x="73703" y="65928"/>
                  </a:lnTo>
                  <a:lnTo>
                    <a:pt x="73378" y="65130"/>
                  </a:lnTo>
                  <a:lnTo>
                    <a:pt x="73023" y="64686"/>
                  </a:lnTo>
                  <a:lnTo>
                    <a:pt x="72550" y="64391"/>
                  </a:lnTo>
                  <a:lnTo>
                    <a:pt x="71959" y="64243"/>
                  </a:lnTo>
                  <a:lnTo>
                    <a:pt x="71604" y="64243"/>
                  </a:lnTo>
                  <a:lnTo>
                    <a:pt x="71102" y="64302"/>
                  </a:lnTo>
                  <a:lnTo>
                    <a:pt x="70067" y="64716"/>
                  </a:lnTo>
                  <a:lnTo>
                    <a:pt x="69121" y="65337"/>
                  </a:lnTo>
                  <a:lnTo>
                    <a:pt x="68293" y="66105"/>
                  </a:lnTo>
                  <a:lnTo>
                    <a:pt x="67968" y="66460"/>
                  </a:lnTo>
                  <a:lnTo>
                    <a:pt x="65928" y="68914"/>
                  </a:lnTo>
                  <a:lnTo>
                    <a:pt x="62942" y="72432"/>
                  </a:lnTo>
                  <a:lnTo>
                    <a:pt x="60666" y="74561"/>
                  </a:lnTo>
                  <a:lnTo>
                    <a:pt x="59335" y="75507"/>
                  </a:lnTo>
                  <a:lnTo>
                    <a:pt x="57473" y="76985"/>
                  </a:lnTo>
                  <a:lnTo>
                    <a:pt x="55699" y="78581"/>
                  </a:lnTo>
                  <a:lnTo>
                    <a:pt x="55906" y="76955"/>
                  </a:lnTo>
                  <a:lnTo>
                    <a:pt x="56201" y="75182"/>
                  </a:lnTo>
                  <a:lnTo>
                    <a:pt x="56881" y="73999"/>
                  </a:lnTo>
                  <a:lnTo>
                    <a:pt x="58389" y="71782"/>
                  </a:lnTo>
                  <a:lnTo>
                    <a:pt x="59217" y="70747"/>
                  </a:lnTo>
                  <a:lnTo>
                    <a:pt x="59808" y="70067"/>
                  </a:lnTo>
                  <a:lnTo>
                    <a:pt x="61050" y="68796"/>
                  </a:lnTo>
                  <a:lnTo>
                    <a:pt x="63119" y="67051"/>
                  </a:lnTo>
                  <a:lnTo>
                    <a:pt x="65987" y="64893"/>
                  </a:lnTo>
                  <a:lnTo>
                    <a:pt x="68796" y="62617"/>
                  </a:lnTo>
                  <a:lnTo>
                    <a:pt x="70067" y="61346"/>
                  </a:lnTo>
                  <a:lnTo>
                    <a:pt x="70422" y="60843"/>
                  </a:lnTo>
                  <a:lnTo>
                    <a:pt x="71072" y="59335"/>
                  </a:lnTo>
                  <a:lnTo>
                    <a:pt x="71220" y="58212"/>
                  </a:lnTo>
                  <a:lnTo>
                    <a:pt x="71042" y="57621"/>
                  </a:lnTo>
                  <a:lnTo>
                    <a:pt x="70599" y="57236"/>
                  </a:lnTo>
                  <a:lnTo>
                    <a:pt x="69860" y="57177"/>
                  </a:lnTo>
                  <a:lnTo>
                    <a:pt x="69328" y="57325"/>
                  </a:lnTo>
                  <a:lnTo>
                    <a:pt x="68796" y="57532"/>
                  </a:lnTo>
                  <a:lnTo>
                    <a:pt x="67731" y="58330"/>
                  </a:lnTo>
                  <a:lnTo>
                    <a:pt x="66164" y="59897"/>
                  </a:lnTo>
                  <a:lnTo>
                    <a:pt x="65277" y="60725"/>
                  </a:lnTo>
                  <a:lnTo>
                    <a:pt x="64154" y="61730"/>
                  </a:lnTo>
                  <a:lnTo>
                    <a:pt x="61937" y="63829"/>
                  </a:lnTo>
                  <a:lnTo>
                    <a:pt x="59867" y="66046"/>
                  </a:lnTo>
                  <a:lnTo>
                    <a:pt x="58034" y="68441"/>
                  </a:lnTo>
                  <a:lnTo>
                    <a:pt x="57266" y="69742"/>
                  </a:lnTo>
                  <a:lnTo>
                    <a:pt x="57413" y="69239"/>
                  </a:lnTo>
                  <a:lnTo>
                    <a:pt x="57532" y="68707"/>
                  </a:lnTo>
                  <a:lnTo>
                    <a:pt x="59128" y="66224"/>
                  </a:lnTo>
                  <a:lnTo>
                    <a:pt x="62676" y="61493"/>
                  </a:lnTo>
                  <a:lnTo>
                    <a:pt x="64598" y="59247"/>
                  </a:lnTo>
                  <a:lnTo>
                    <a:pt x="67850" y="55788"/>
                  </a:lnTo>
                  <a:lnTo>
                    <a:pt x="71752" y="51767"/>
                  </a:lnTo>
                  <a:lnTo>
                    <a:pt x="72964" y="50082"/>
                  </a:lnTo>
                  <a:lnTo>
                    <a:pt x="73348" y="49017"/>
                  </a:lnTo>
                  <a:lnTo>
                    <a:pt x="73408" y="48515"/>
                  </a:lnTo>
                  <a:lnTo>
                    <a:pt x="73408" y="48278"/>
                  </a:lnTo>
                  <a:lnTo>
                    <a:pt x="73289" y="47953"/>
                  </a:lnTo>
                  <a:lnTo>
                    <a:pt x="73053" y="47776"/>
                  </a:lnTo>
                  <a:lnTo>
                    <a:pt x="72728" y="47717"/>
                  </a:lnTo>
                  <a:lnTo>
                    <a:pt x="72048" y="47924"/>
                  </a:lnTo>
                  <a:lnTo>
                    <a:pt x="70806" y="48633"/>
                  </a:lnTo>
                  <a:lnTo>
                    <a:pt x="69328" y="49786"/>
                  </a:lnTo>
                  <a:lnTo>
                    <a:pt x="67672" y="51323"/>
                  </a:lnTo>
                  <a:lnTo>
                    <a:pt x="65898" y="53186"/>
                  </a:lnTo>
                  <a:lnTo>
                    <a:pt x="64065" y="55285"/>
                  </a:lnTo>
                  <a:lnTo>
                    <a:pt x="63178" y="56438"/>
                  </a:lnTo>
                  <a:lnTo>
                    <a:pt x="62410" y="57473"/>
                  </a:lnTo>
                  <a:lnTo>
                    <a:pt x="60991" y="59690"/>
                  </a:lnTo>
                  <a:lnTo>
                    <a:pt x="59749" y="62026"/>
                  </a:lnTo>
                  <a:lnTo>
                    <a:pt x="58714" y="64450"/>
                  </a:lnTo>
                  <a:lnTo>
                    <a:pt x="58300" y="65692"/>
                  </a:lnTo>
                  <a:lnTo>
                    <a:pt x="58300" y="65692"/>
                  </a:lnTo>
                  <a:lnTo>
                    <a:pt x="59601" y="60488"/>
                  </a:lnTo>
                  <a:lnTo>
                    <a:pt x="60961" y="55374"/>
                  </a:lnTo>
                  <a:lnTo>
                    <a:pt x="61257" y="54664"/>
                  </a:lnTo>
                  <a:lnTo>
                    <a:pt x="62173" y="52595"/>
                  </a:lnTo>
                  <a:lnTo>
                    <a:pt x="63622" y="50111"/>
                  </a:lnTo>
                  <a:lnTo>
                    <a:pt x="65071" y="48160"/>
                  </a:lnTo>
                  <a:lnTo>
                    <a:pt x="66194" y="46948"/>
                  </a:lnTo>
                  <a:lnTo>
                    <a:pt x="66815" y="46357"/>
                  </a:lnTo>
                  <a:lnTo>
                    <a:pt x="68382" y="44967"/>
                  </a:lnTo>
                  <a:lnTo>
                    <a:pt x="71190" y="42306"/>
                  </a:lnTo>
                  <a:lnTo>
                    <a:pt x="72905" y="40385"/>
                  </a:lnTo>
                  <a:lnTo>
                    <a:pt x="73821" y="39084"/>
                  </a:lnTo>
                  <a:lnTo>
                    <a:pt x="74531" y="37753"/>
                  </a:lnTo>
                  <a:lnTo>
                    <a:pt x="75004" y="36394"/>
                  </a:lnTo>
                  <a:lnTo>
                    <a:pt x="75152" y="35684"/>
                  </a:lnTo>
                  <a:lnTo>
                    <a:pt x="75241" y="35034"/>
                  </a:lnTo>
                  <a:lnTo>
                    <a:pt x="75270" y="34058"/>
                  </a:lnTo>
                  <a:lnTo>
                    <a:pt x="75063" y="33585"/>
                  </a:lnTo>
                  <a:lnTo>
                    <a:pt x="74649" y="33526"/>
                  </a:lnTo>
                  <a:lnTo>
                    <a:pt x="74028" y="33910"/>
                  </a:lnTo>
                  <a:lnTo>
                    <a:pt x="73201" y="34738"/>
                  </a:lnTo>
                  <a:lnTo>
                    <a:pt x="71604" y="36719"/>
                  </a:lnTo>
                  <a:lnTo>
                    <a:pt x="70244" y="38670"/>
                  </a:lnTo>
                  <a:lnTo>
                    <a:pt x="68175" y="41686"/>
                  </a:lnTo>
                  <a:lnTo>
                    <a:pt x="64834" y="46682"/>
                  </a:lnTo>
                  <a:lnTo>
                    <a:pt x="62883" y="49934"/>
                  </a:lnTo>
                  <a:lnTo>
                    <a:pt x="62114" y="51471"/>
                  </a:lnTo>
                  <a:lnTo>
                    <a:pt x="63208" y="47598"/>
                  </a:lnTo>
                  <a:lnTo>
                    <a:pt x="64243" y="44110"/>
                  </a:lnTo>
                  <a:lnTo>
                    <a:pt x="65189" y="42306"/>
                  </a:lnTo>
                  <a:lnTo>
                    <a:pt x="67731" y="38197"/>
                  </a:lnTo>
                  <a:lnTo>
                    <a:pt x="69801" y="35359"/>
                  </a:lnTo>
                  <a:lnTo>
                    <a:pt x="70954" y="34117"/>
                  </a:lnTo>
                  <a:lnTo>
                    <a:pt x="72343" y="32609"/>
                  </a:lnTo>
                  <a:lnTo>
                    <a:pt x="74354" y="30126"/>
                  </a:lnTo>
                  <a:lnTo>
                    <a:pt x="75152" y="28707"/>
                  </a:lnTo>
                  <a:lnTo>
                    <a:pt x="75329" y="27997"/>
                  </a:lnTo>
                  <a:lnTo>
                    <a:pt x="75211" y="27495"/>
                  </a:lnTo>
                  <a:lnTo>
                    <a:pt x="74768" y="27170"/>
                  </a:lnTo>
                  <a:lnTo>
                    <a:pt x="74413" y="27110"/>
                  </a:lnTo>
                  <a:lnTo>
                    <a:pt x="74117" y="27140"/>
                  </a:lnTo>
                  <a:lnTo>
                    <a:pt x="73348" y="27583"/>
                  </a:lnTo>
                  <a:lnTo>
                    <a:pt x="72373" y="28470"/>
                  </a:lnTo>
                  <a:lnTo>
                    <a:pt x="71279" y="29712"/>
                  </a:lnTo>
                  <a:lnTo>
                    <a:pt x="69505" y="32107"/>
                  </a:lnTo>
                  <a:lnTo>
                    <a:pt x="67110" y="36039"/>
                  </a:lnTo>
                  <a:lnTo>
                    <a:pt x="66076" y="38108"/>
                  </a:lnTo>
                  <a:lnTo>
                    <a:pt x="66874" y="35507"/>
                  </a:lnTo>
                  <a:lnTo>
                    <a:pt x="67406" y="33910"/>
                  </a:lnTo>
                  <a:lnTo>
                    <a:pt x="67613" y="33319"/>
                  </a:lnTo>
                  <a:lnTo>
                    <a:pt x="67790" y="32668"/>
                  </a:lnTo>
                  <a:lnTo>
                    <a:pt x="69801" y="29771"/>
                  </a:lnTo>
                  <a:lnTo>
                    <a:pt x="73555" y="23829"/>
                  </a:lnTo>
                  <a:lnTo>
                    <a:pt x="75270" y="20725"/>
                  </a:lnTo>
                  <a:lnTo>
                    <a:pt x="75980" y="19365"/>
                  </a:lnTo>
                  <a:lnTo>
                    <a:pt x="77192" y="16733"/>
                  </a:lnTo>
                  <a:lnTo>
                    <a:pt x="78138" y="14309"/>
                  </a:lnTo>
                  <a:lnTo>
                    <a:pt x="78818" y="12210"/>
                  </a:lnTo>
                  <a:lnTo>
                    <a:pt x="79173" y="10525"/>
                  </a:lnTo>
                  <a:lnTo>
                    <a:pt x="79202" y="9342"/>
                  </a:lnTo>
                  <a:lnTo>
                    <a:pt x="79025" y="8929"/>
                  </a:lnTo>
                  <a:lnTo>
                    <a:pt x="78818" y="8840"/>
                  </a:lnTo>
                  <a:lnTo>
                    <a:pt x="78315" y="9076"/>
                  </a:lnTo>
                  <a:lnTo>
                    <a:pt x="77872" y="9549"/>
                  </a:lnTo>
                  <a:lnTo>
                    <a:pt x="77399" y="10141"/>
                  </a:lnTo>
                  <a:lnTo>
                    <a:pt x="76334" y="12092"/>
                  </a:lnTo>
                  <a:lnTo>
                    <a:pt x="74531" y="16172"/>
                  </a:lnTo>
                  <a:lnTo>
                    <a:pt x="71870" y="22912"/>
                  </a:lnTo>
                  <a:lnTo>
                    <a:pt x="69830" y="27938"/>
                  </a:lnTo>
                  <a:lnTo>
                    <a:pt x="68530" y="30895"/>
                  </a:lnTo>
                  <a:lnTo>
                    <a:pt x="67909" y="32136"/>
                  </a:lnTo>
                  <a:lnTo>
                    <a:pt x="68323" y="30422"/>
                  </a:lnTo>
                  <a:lnTo>
                    <a:pt x="68677" y="28648"/>
                  </a:lnTo>
                  <a:lnTo>
                    <a:pt x="69476" y="26903"/>
                  </a:lnTo>
                  <a:lnTo>
                    <a:pt x="70126" y="25248"/>
                  </a:lnTo>
                  <a:lnTo>
                    <a:pt x="70895" y="22765"/>
                  </a:lnTo>
                  <a:lnTo>
                    <a:pt x="71515" y="20252"/>
                  </a:lnTo>
                  <a:lnTo>
                    <a:pt x="71959" y="18271"/>
                  </a:lnTo>
                  <a:lnTo>
                    <a:pt x="72432" y="14280"/>
                  </a:lnTo>
                  <a:lnTo>
                    <a:pt x="72491" y="12240"/>
                  </a:lnTo>
                  <a:lnTo>
                    <a:pt x="72462" y="11057"/>
                  </a:lnTo>
                  <a:lnTo>
                    <a:pt x="72166" y="8722"/>
                  </a:lnTo>
                  <a:lnTo>
                    <a:pt x="71545" y="6445"/>
                  </a:lnTo>
                  <a:lnTo>
                    <a:pt x="70599" y="4287"/>
                  </a:lnTo>
                  <a:lnTo>
                    <a:pt x="69978" y="3282"/>
                  </a:lnTo>
                  <a:lnTo>
                    <a:pt x="69357" y="2365"/>
                  </a:lnTo>
                  <a:lnTo>
                    <a:pt x="67790" y="621"/>
                  </a:lnTo>
                  <a:lnTo>
                    <a:pt x="67140" y="148"/>
                  </a:lnTo>
                  <a:lnTo>
                    <a:pt x="66578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272643" y="2424307"/>
              <a:ext cx="1126861" cy="1526867"/>
            </a:xfrm>
            <a:custGeom>
              <a:rect b="b" l="l" r="r" t="t"/>
              <a:pathLst>
                <a:path extrusionOk="0" h="107318" w="79203">
                  <a:moveTo>
                    <a:pt x="52240" y="69446"/>
                  </a:moveTo>
                  <a:lnTo>
                    <a:pt x="53275" y="71338"/>
                  </a:lnTo>
                  <a:lnTo>
                    <a:pt x="55019" y="74265"/>
                  </a:lnTo>
                  <a:lnTo>
                    <a:pt x="55640" y="75211"/>
                  </a:lnTo>
                  <a:lnTo>
                    <a:pt x="55344" y="77399"/>
                  </a:lnTo>
                  <a:lnTo>
                    <a:pt x="55137" y="79557"/>
                  </a:lnTo>
                  <a:lnTo>
                    <a:pt x="53925" y="78522"/>
                  </a:lnTo>
                  <a:lnTo>
                    <a:pt x="53659" y="78227"/>
                  </a:lnTo>
                  <a:lnTo>
                    <a:pt x="52979" y="77192"/>
                  </a:lnTo>
                  <a:lnTo>
                    <a:pt x="51708" y="74886"/>
                  </a:lnTo>
                  <a:lnTo>
                    <a:pt x="50762" y="72905"/>
                  </a:lnTo>
                  <a:lnTo>
                    <a:pt x="51560" y="71190"/>
                  </a:lnTo>
                  <a:lnTo>
                    <a:pt x="52240" y="69446"/>
                  </a:lnTo>
                  <a:close/>
                  <a:moveTo>
                    <a:pt x="44051" y="69121"/>
                  </a:moveTo>
                  <a:lnTo>
                    <a:pt x="45795" y="71220"/>
                  </a:lnTo>
                  <a:lnTo>
                    <a:pt x="47687" y="73171"/>
                  </a:lnTo>
                  <a:lnTo>
                    <a:pt x="47657" y="74176"/>
                  </a:lnTo>
                  <a:lnTo>
                    <a:pt x="47391" y="76157"/>
                  </a:lnTo>
                  <a:lnTo>
                    <a:pt x="47214" y="77133"/>
                  </a:lnTo>
                  <a:lnTo>
                    <a:pt x="46859" y="79498"/>
                  </a:lnTo>
                  <a:lnTo>
                    <a:pt x="46682" y="81863"/>
                  </a:lnTo>
                  <a:lnTo>
                    <a:pt x="45736" y="80533"/>
                  </a:lnTo>
                  <a:lnTo>
                    <a:pt x="44701" y="79025"/>
                  </a:lnTo>
                  <a:lnTo>
                    <a:pt x="44376" y="77724"/>
                  </a:lnTo>
                  <a:lnTo>
                    <a:pt x="43962" y="75034"/>
                  </a:lnTo>
                  <a:lnTo>
                    <a:pt x="43844" y="73703"/>
                  </a:lnTo>
                  <a:lnTo>
                    <a:pt x="43814" y="72550"/>
                  </a:lnTo>
                  <a:lnTo>
                    <a:pt x="43903" y="70244"/>
                  </a:lnTo>
                  <a:lnTo>
                    <a:pt x="44051" y="69121"/>
                  </a:lnTo>
                  <a:close/>
                  <a:moveTo>
                    <a:pt x="49668" y="74856"/>
                  </a:moveTo>
                  <a:lnTo>
                    <a:pt x="51826" y="76867"/>
                  </a:lnTo>
                  <a:lnTo>
                    <a:pt x="52417" y="77340"/>
                  </a:lnTo>
                  <a:lnTo>
                    <a:pt x="55078" y="79705"/>
                  </a:lnTo>
                  <a:lnTo>
                    <a:pt x="54812" y="83105"/>
                  </a:lnTo>
                  <a:lnTo>
                    <a:pt x="54694" y="85972"/>
                  </a:lnTo>
                  <a:lnTo>
                    <a:pt x="50318" y="86002"/>
                  </a:lnTo>
                  <a:lnTo>
                    <a:pt x="48840" y="84376"/>
                  </a:lnTo>
                  <a:lnTo>
                    <a:pt x="47510" y="82661"/>
                  </a:lnTo>
                  <a:lnTo>
                    <a:pt x="47539" y="81863"/>
                  </a:lnTo>
                  <a:lnTo>
                    <a:pt x="47746" y="80296"/>
                  </a:lnTo>
                  <a:lnTo>
                    <a:pt x="47923" y="79528"/>
                  </a:lnTo>
                  <a:lnTo>
                    <a:pt x="48249" y="78315"/>
                  </a:lnTo>
                  <a:lnTo>
                    <a:pt x="49136" y="75980"/>
                  </a:lnTo>
                  <a:lnTo>
                    <a:pt x="49668" y="74856"/>
                  </a:lnTo>
                  <a:close/>
                  <a:moveTo>
                    <a:pt x="66578" y="0"/>
                  </a:moveTo>
                  <a:lnTo>
                    <a:pt x="66105" y="266"/>
                  </a:lnTo>
                  <a:lnTo>
                    <a:pt x="65928" y="621"/>
                  </a:lnTo>
                  <a:lnTo>
                    <a:pt x="65839" y="1153"/>
                  </a:lnTo>
                  <a:lnTo>
                    <a:pt x="65869" y="1685"/>
                  </a:lnTo>
                  <a:lnTo>
                    <a:pt x="66076" y="2986"/>
                  </a:lnTo>
                  <a:lnTo>
                    <a:pt x="66637" y="5499"/>
                  </a:lnTo>
                  <a:lnTo>
                    <a:pt x="67702" y="9224"/>
                  </a:lnTo>
                  <a:lnTo>
                    <a:pt x="68352" y="11737"/>
                  </a:lnTo>
                  <a:lnTo>
                    <a:pt x="68559" y="12713"/>
                  </a:lnTo>
                  <a:lnTo>
                    <a:pt x="68825" y="14900"/>
                  </a:lnTo>
                  <a:lnTo>
                    <a:pt x="68973" y="18448"/>
                  </a:lnTo>
                  <a:lnTo>
                    <a:pt x="68825" y="23267"/>
                  </a:lnTo>
                  <a:lnTo>
                    <a:pt x="68500" y="27406"/>
                  </a:lnTo>
                  <a:lnTo>
                    <a:pt x="68352" y="28914"/>
                  </a:lnTo>
                  <a:lnTo>
                    <a:pt x="68116" y="29860"/>
                  </a:lnTo>
                  <a:lnTo>
                    <a:pt x="67790" y="31042"/>
                  </a:lnTo>
                  <a:lnTo>
                    <a:pt x="67850" y="29830"/>
                  </a:lnTo>
                  <a:lnTo>
                    <a:pt x="67790" y="27406"/>
                  </a:lnTo>
                  <a:lnTo>
                    <a:pt x="67436" y="25011"/>
                  </a:lnTo>
                  <a:lnTo>
                    <a:pt x="66904" y="22705"/>
                  </a:lnTo>
                  <a:lnTo>
                    <a:pt x="66194" y="20577"/>
                  </a:lnTo>
                  <a:lnTo>
                    <a:pt x="65366" y="18744"/>
                  </a:lnTo>
                  <a:lnTo>
                    <a:pt x="64450" y="17266"/>
                  </a:lnTo>
                  <a:lnTo>
                    <a:pt x="63504" y="16260"/>
                  </a:lnTo>
                  <a:lnTo>
                    <a:pt x="63031" y="15965"/>
                  </a:lnTo>
                  <a:lnTo>
                    <a:pt x="62498" y="15699"/>
                  </a:lnTo>
                  <a:lnTo>
                    <a:pt x="61966" y="15728"/>
                  </a:lnTo>
                  <a:lnTo>
                    <a:pt x="61789" y="15935"/>
                  </a:lnTo>
                  <a:lnTo>
                    <a:pt x="61671" y="16467"/>
                  </a:lnTo>
                  <a:lnTo>
                    <a:pt x="61878" y="17650"/>
                  </a:lnTo>
                  <a:lnTo>
                    <a:pt x="62735" y="20074"/>
                  </a:lnTo>
                  <a:lnTo>
                    <a:pt x="64479" y="24124"/>
                  </a:lnTo>
                  <a:lnTo>
                    <a:pt x="65396" y="26224"/>
                  </a:lnTo>
                  <a:lnTo>
                    <a:pt x="65810" y="27140"/>
                  </a:lnTo>
                  <a:lnTo>
                    <a:pt x="66460" y="29032"/>
                  </a:lnTo>
                  <a:lnTo>
                    <a:pt x="66844" y="30983"/>
                  </a:lnTo>
                  <a:lnTo>
                    <a:pt x="67022" y="32964"/>
                  </a:lnTo>
                  <a:lnTo>
                    <a:pt x="66992" y="33969"/>
                  </a:lnTo>
                  <a:lnTo>
                    <a:pt x="66194" y="36807"/>
                  </a:lnTo>
                  <a:lnTo>
                    <a:pt x="65337" y="39912"/>
                  </a:lnTo>
                  <a:lnTo>
                    <a:pt x="65159" y="40326"/>
                  </a:lnTo>
                  <a:lnTo>
                    <a:pt x="64982" y="40769"/>
                  </a:lnTo>
                  <a:lnTo>
                    <a:pt x="65159" y="39734"/>
                  </a:lnTo>
                  <a:lnTo>
                    <a:pt x="65337" y="37694"/>
                  </a:lnTo>
                  <a:lnTo>
                    <a:pt x="65307" y="36660"/>
                  </a:lnTo>
                  <a:lnTo>
                    <a:pt x="65248" y="35950"/>
                  </a:lnTo>
                  <a:lnTo>
                    <a:pt x="64834" y="34324"/>
                  </a:lnTo>
                  <a:lnTo>
                    <a:pt x="64124" y="32550"/>
                  </a:lnTo>
                  <a:lnTo>
                    <a:pt x="63238" y="30806"/>
                  </a:lnTo>
                  <a:lnTo>
                    <a:pt x="62173" y="29209"/>
                  </a:lnTo>
                  <a:lnTo>
                    <a:pt x="61020" y="27909"/>
                  </a:lnTo>
                  <a:lnTo>
                    <a:pt x="59867" y="27022"/>
                  </a:lnTo>
                  <a:lnTo>
                    <a:pt x="59010" y="26726"/>
                  </a:lnTo>
                  <a:lnTo>
                    <a:pt x="58478" y="26726"/>
                  </a:lnTo>
                  <a:lnTo>
                    <a:pt x="58212" y="26815"/>
                  </a:lnTo>
                  <a:lnTo>
                    <a:pt x="57975" y="26933"/>
                  </a:lnTo>
                  <a:lnTo>
                    <a:pt x="57620" y="27170"/>
                  </a:lnTo>
                  <a:lnTo>
                    <a:pt x="57354" y="27672"/>
                  </a:lnTo>
                  <a:lnTo>
                    <a:pt x="57502" y="28530"/>
                  </a:lnTo>
                  <a:lnTo>
                    <a:pt x="58034" y="29564"/>
                  </a:lnTo>
                  <a:lnTo>
                    <a:pt x="59365" y="31456"/>
                  </a:lnTo>
                  <a:lnTo>
                    <a:pt x="61612" y="34442"/>
                  </a:lnTo>
                  <a:lnTo>
                    <a:pt x="62587" y="36098"/>
                  </a:lnTo>
                  <a:lnTo>
                    <a:pt x="63060" y="37044"/>
                  </a:lnTo>
                  <a:lnTo>
                    <a:pt x="63740" y="38995"/>
                  </a:lnTo>
                  <a:lnTo>
                    <a:pt x="64095" y="41006"/>
                  </a:lnTo>
                  <a:lnTo>
                    <a:pt x="64154" y="43075"/>
                  </a:lnTo>
                  <a:lnTo>
                    <a:pt x="64036" y="44110"/>
                  </a:lnTo>
                  <a:lnTo>
                    <a:pt x="64006" y="44346"/>
                  </a:lnTo>
                  <a:lnTo>
                    <a:pt x="63947" y="44583"/>
                  </a:lnTo>
                  <a:lnTo>
                    <a:pt x="63533" y="46002"/>
                  </a:lnTo>
                  <a:lnTo>
                    <a:pt x="63119" y="47303"/>
                  </a:lnTo>
                  <a:lnTo>
                    <a:pt x="62173" y="50289"/>
                  </a:lnTo>
                  <a:lnTo>
                    <a:pt x="61316" y="53097"/>
                  </a:lnTo>
                  <a:lnTo>
                    <a:pt x="61552" y="52092"/>
                  </a:lnTo>
                  <a:lnTo>
                    <a:pt x="61937" y="50023"/>
                  </a:lnTo>
                  <a:lnTo>
                    <a:pt x="62173" y="47953"/>
                  </a:lnTo>
                  <a:lnTo>
                    <a:pt x="62232" y="45884"/>
                  </a:lnTo>
                  <a:lnTo>
                    <a:pt x="62232" y="44849"/>
                  </a:lnTo>
                  <a:lnTo>
                    <a:pt x="62144" y="43844"/>
                  </a:lnTo>
                  <a:lnTo>
                    <a:pt x="61759" y="41922"/>
                  </a:lnTo>
                  <a:lnTo>
                    <a:pt x="61198" y="40089"/>
                  </a:lnTo>
                  <a:lnTo>
                    <a:pt x="60459" y="38374"/>
                  </a:lnTo>
                  <a:lnTo>
                    <a:pt x="59601" y="36896"/>
                  </a:lnTo>
                  <a:lnTo>
                    <a:pt x="58655" y="35625"/>
                  </a:lnTo>
                  <a:lnTo>
                    <a:pt x="57650" y="34649"/>
                  </a:lnTo>
                  <a:lnTo>
                    <a:pt x="56645" y="34028"/>
                  </a:lnTo>
                  <a:lnTo>
                    <a:pt x="56172" y="33851"/>
                  </a:lnTo>
                  <a:lnTo>
                    <a:pt x="55935" y="33821"/>
                  </a:lnTo>
                  <a:lnTo>
                    <a:pt x="55610" y="33881"/>
                  </a:lnTo>
                  <a:lnTo>
                    <a:pt x="55462" y="34147"/>
                  </a:lnTo>
                  <a:lnTo>
                    <a:pt x="55433" y="34590"/>
                  </a:lnTo>
                  <a:lnTo>
                    <a:pt x="55610" y="35536"/>
                  </a:lnTo>
                  <a:lnTo>
                    <a:pt x="56172" y="37192"/>
                  </a:lnTo>
                  <a:lnTo>
                    <a:pt x="57473" y="40296"/>
                  </a:lnTo>
                  <a:lnTo>
                    <a:pt x="59453" y="44731"/>
                  </a:lnTo>
                  <a:lnTo>
                    <a:pt x="60163" y="46682"/>
                  </a:lnTo>
                  <a:lnTo>
                    <a:pt x="60488" y="47746"/>
                  </a:lnTo>
                  <a:lnTo>
                    <a:pt x="60872" y="49934"/>
                  </a:lnTo>
                  <a:lnTo>
                    <a:pt x="60991" y="52122"/>
                  </a:lnTo>
                  <a:lnTo>
                    <a:pt x="60813" y="54339"/>
                  </a:lnTo>
                  <a:lnTo>
                    <a:pt x="60606" y="55433"/>
                  </a:lnTo>
                  <a:lnTo>
                    <a:pt x="59424" y="59365"/>
                  </a:lnTo>
                  <a:lnTo>
                    <a:pt x="58271" y="63415"/>
                  </a:lnTo>
                  <a:lnTo>
                    <a:pt x="58271" y="63415"/>
                  </a:lnTo>
                  <a:lnTo>
                    <a:pt x="58419" y="60695"/>
                  </a:lnTo>
                  <a:lnTo>
                    <a:pt x="58300" y="55315"/>
                  </a:lnTo>
                  <a:lnTo>
                    <a:pt x="58034" y="52624"/>
                  </a:lnTo>
                  <a:lnTo>
                    <a:pt x="57916" y="51530"/>
                  </a:lnTo>
                  <a:lnTo>
                    <a:pt x="57473" y="49520"/>
                  </a:lnTo>
                  <a:lnTo>
                    <a:pt x="56822" y="47776"/>
                  </a:lnTo>
                  <a:lnTo>
                    <a:pt x="55994" y="46238"/>
                  </a:lnTo>
                  <a:lnTo>
                    <a:pt x="55048" y="44997"/>
                  </a:lnTo>
                  <a:lnTo>
                    <a:pt x="54043" y="44051"/>
                  </a:lnTo>
                  <a:lnTo>
                    <a:pt x="53038" y="43430"/>
                  </a:lnTo>
                  <a:lnTo>
                    <a:pt x="52033" y="43134"/>
                  </a:lnTo>
                  <a:lnTo>
                    <a:pt x="51589" y="43105"/>
                  </a:lnTo>
                  <a:lnTo>
                    <a:pt x="51146" y="43164"/>
                  </a:lnTo>
                  <a:lnTo>
                    <a:pt x="50702" y="43518"/>
                  </a:lnTo>
                  <a:lnTo>
                    <a:pt x="50614" y="44198"/>
                  </a:lnTo>
                  <a:lnTo>
                    <a:pt x="50880" y="45204"/>
                  </a:lnTo>
                  <a:lnTo>
                    <a:pt x="52683" y="48899"/>
                  </a:lnTo>
                  <a:lnTo>
                    <a:pt x="55196" y="53807"/>
                  </a:lnTo>
                  <a:lnTo>
                    <a:pt x="55847" y="55226"/>
                  </a:lnTo>
                  <a:lnTo>
                    <a:pt x="56852" y="58182"/>
                  </a:lnTo>
                  <a:lnTo>
                    <a:pt x="57473" y="61227"/>
                  </a:lnTo>
                  <a:lnTo>
                    <a:pt x="57650" y="64361"/>
                  </a:lnTo>
                  <a:lnTo>
                    <a:pt x="57591" y="65928"/>
                  </a:lnTo>
                  <a:lnTo>
                    <a:pt x="57088" y="67672"/>
                  </a:lnTo>
                  <a:lnTo>
                    <a:pt x="56615" y="69505"/>
                  </a:lnTo>
                  <a:lnTo>
                    <a:pt x="56113" y="71693"/>
                  </a:lnTo>
                  <a:lnTo>
                    <a:pt x="55669" y="74029"/>
                  </a:lnTo>
                  <a:lnTo>
                    <a:pt x="55078" y="71604"/>
                  </a:lnTo>
                  <a:lnTo>
                    <a:pt x="54191" y="68293"/>
                  </a:lnTo>
                  <a:lnTo>
                    <a:pt x="53688" y="66431"/>
                  </a:lnTo>
                  <a:lnTo>
                    <a:pt x="52920" y="62587"/>
                  </a:lnTo>
                  <a:lnTo>
                    <a:pt x="52654" y="60666"/>
                  </a:lnTo>
                  <a:lnTo>
                    <a:pt x="52506" y="59513"/>
                  </a:lnTo>
                  <a:lnTo>
                    <a:pt x="52003" y="57118"/>
                  </a:lnTo>
                  <a:lnTo>
                    <a:pt x="51353" y="55374"/>
                  </a:lnTo>
                  <a:lnTo>
                    <a:pt x="50762" y="54339"/>
                  </a:lnTo>
                  <a:lnTo>
                    <a:pt x="50022" y="53422"/>
                  </a:lnTo>
                  <a:lnTo>
                    <a:pt x="49106" y="52624"/>
                  </a:lnTo>
                  <a:lnTo>
                    <a:pt x="48544" y="52329"/>
                  </a:lnTo>
                  <a:lnTo>
                    <a:pt x="48249" y="52151"/>
                  </a:lnTo>
                  <a:lnTo>
                    <a:pt x="47598" y="52003"/>
                  </a:lnTo>
                  <a:lnTo>
                    <a:pt x="46977" y="52122"/>
                  </a:lnTo>
                  <a:lnTo>
                    <a:pt x="46416" y="52476"/>
                  </a:lnTo>
                  <a:lnTo>
                    <a:pt x="46209" y="52742"/>
                  </a:lnTo>
                  <a:lnTo>
                    <a:pt x="46120" y="52861"/>
                  </a:lnTo>
                  <a:lnTo>
                    <a:pt x="46061" y="53009"/>
                  </a:lnTo>
                  <a:lnTo>
                    <a:pt x="45884" y="53482"/>
                  </a:lnTo>
                  <a:lnTo>
                    <a:pt x="45795" y="54516"/>
                  </a:lnTo>
                  <a:lnTo>
                    <a:pt x="45884" y="55048"/>
                  </a:lnTo>
                  <a:lnTo>
                    <a:pt x="46209" y="56556"/>
                  </a:lnTo>
                  <a:lnTo>
                    <a:pt x="47214" y="59513"/>
                  </a:lnTo>
                  <a:lnTo>
                    <a:pt x="47894" y="60932"/>
                  </a:lnTo>
                  <a:lnTo>
                    <a:pt x="47510" y="61789"/>
                  </a:lnTo>
                  <a:lnTo>
                    <a:pt x="47125" y="63592"/>
                  </a:lnTo>
                  <a:lnTo>
                    <a:pt x="47125" y="64539"/>
                  </a:lnTo>
                  <a:lnTo>
                    <a:pt x="47155" y="65248"/>
                  </a:lnTo>
                  <a:lnTo>
                    <a:pt x="47214" y="65928"/>
                  </a:lnTo>
                  <a:lnTo>
                    <a:pt x="47214" y="65928"/>
                  </a:lnTo>
                  <a:lnTo>
                    <a:pt x="46830" y="65248"/>
                  </a:lnTo>
                  <a:lnTo>
                    <a:pt x="46475" y="64598"/>
                  </a:lnTo>
                  <a:lnTo>
                    <a:pt x="46120" y="64095"/>
                  </a:lnTo>
                  <a:lnTo>
                    <a:pt x="45351" y="63119"/>
                  </a:lnTo>
                  <a:lnTo>
                    <a:pt x="44908" y="62676"/>
                  </a:lnTo>
                  <a:lnTo>
                    <a:pt x="45085" y="61020"/>
                  </a:lnTo>
                  <a:lnTo>
                    <a:pt x="45144" y="59365"/>
                  </a:lnTo>
                  <a:lnTo>
                    <a:pt x="45085" y="58744"/>
                  </a:lnTo>
                  <a:lnTo>
                    <a:pt x="44524" y="57207"/>
                  </a:lnTo>
                  <a:lnTo>
                    <a:pt x="43844" y="56290"/>
                  </a:lnTo>
                  <a:lnTo>
                    <a:pt x="43311" y="55965"/>
                  </a:lnTo>
                  <a:lnTo>
                    <a:pt x="42720" y="55995"/>
                  </a:lnTo>
                  <a:lnTo>
                    <a:pt x="42129" y="56468"/>
                  </a:lnTo>
                  <a:lnTo>
                    <a:pt x="41863" y="56941"/>
                  </a:lnTo>
                  <a:lnTo>
                    <a:pt x="41626" y="57384"/>
                  </a:lnTo>
                  <a:lnTo>
                    <a:pt x="41390" y="58537"/>
                  </a:lnTo>
                  <a:lnTo>
                    <a:pt x="41301" y="60488"/>
                  </a:lnTo>
                  <a:lnTo>
                    <a:pt x="41272" y="61641"/>
                  </a:lnTo>
                  <a:lnTo>
                    <a:pt x="41124" y="61819"/>
                  </a:lnTo>
                  <a:lnTo>
                    <a:pt x="40946" y="62262"/>
                  </a:lnTo>
                  <a:lnTo>
                    <a:pt x="40887" y="62883"/>
                  </a:lnTo>
                  <a:lnTo>
                    <a:pt x="40976" y="63681"/>
                  </a:lnTo>
                  <a:lnTo>
                    <a:pt x="41094" y="64154"/>
                  </a:lnTo>
                  <a:lnTo>
                    <a:pt x="40917" y="66667"/>
                  </a:lnTo>
                  <a:lnTo>
                    <a:pt x="41005" y="70451"/>
                  </a:lnTo>
                  <a:lnTo>
                    <a:pt x="41331" y="72935"/>
                  </a:lnTo>
                  <a:lnTo>
                    <a:pt x="41597" y="74147"/>
                  </a:lnTo>
                  <a:lnTo>
                    <a:pt x="41065" y="73230"/>
                  </a:lnTo>
                  <a:lnTo>
                    <a:pt x="40532" y="70333"/>
                  </a:lnTo>
                  <a:lnTo>
                    <a:pt x="39882" y="64479"/>
                  </a:lnTo>
                  <a:lnTo>
                    <a:pt x="39734" y="61523"/>
                  </a:lnTo>
                  <a:lnTo>
                    <a:pt x="39734" y="56793"/>
                  </a:lnTo>
                  <a:lnTo>
                    <a:pt x="39852" y="51205"/>
                  </a:lnTo>
                  <a:lnTo>
                    <a:pt x="39527" y="49165"/>
                  </a:lnTo>
                  <a:lnTo>
                    <a:pt x="39113" y="48101"/>
                  </a:lnTo>
                  <a:lnTo>
                    <a:pt x="38788" y="47717"/>
                  </a:lnTo>
                  <a:lnTo>
                    <a:pt x="38640" y="47539"/>
                  </a:lnTo>
                  <a:lnTo>
                    <a:pt x="38315" y="47362"/>
                  </a:lnTo>
                  <a:lnTo>
                    <a:pt x="38020" y="47391"/>
                  </a:lnTo>
                  <a:lnTo>
                    <a:pt x="37753" y="47598"/>
                  </a:lnTo>
                  <a:lnTo>
                    <a:pt x="37369" y="48190"/>
                  </a:lnTo>
                  <a:lnTo>
                    <a:pt x="36985" y="49550"/>
                  </a:lnTo>
                  <a:lnTo>
                    <a:pt x="36689" y="51412"/>
                  </a:lnTo>
                  <a:lnTo>
                    <a:pt x="36541" y="53659"/>
                  </a:lnTo>
                  <a:lnTo>
                    <a:pt x="36512" y="56231"/>
                  </a:lnTo>
                  <a:lnTo>
                    <a:pt x="36660" y="58980"/>
                  </a:lnTo>
                  <a:lnTo>
                    <a:pt x="36778" y="60429"/>
                  </a:lnTo>
                  <a:lnTo>
                    <a:pt x="36926" y="61730"/>
                  </a:lnTo>
                  <a:lnTo>
                    <a:pt x="37399" y="64332"/>
                  </a:lnTo>
                  <a:lnTo>
                    <a:pt x="38108" y="66845"/>
                  </a:lnTo>
                  <a:lnTo>
                    <a:pt x="39025" y="69328"/>
                  </a:lnTo>
                  <a:lnTo>
                    <a:pt x="39557" y="70540"/>
                  </a:lnTo>
                  <a:lnTo>
                    <a:pt x="36955" y="65839"/>
                  </a:lnTo>
                  <a:lnTo>
                    <a:pt x="34442" y="61198"/>
                  </a:lnTo>
                  <a:lnTo>
                    <a:pt x="34176" y="60488"/>
                  </a:lnTo>
                  <a:lnTo>
                    <a:pt x="33437" y="58360"/>
                  </a:lnTo>
                  <a:lnTo>
                    <a:pt x="32757" y="55551"/>
                  </a:lnTo>
                  <a:lnTo>
                    <a:pt x="32491" y="53156"/>
                  </a:lnTo>
                  <a:lnTo>
                    <a:pt x="32461" y="51501"/>
                  </a:lnTo>
                  <a:lnTo>
                    <a:pt x="32521" y="50643"/>
                  </a:lnTo>
                  <a:lnTo>
                    <a:pt x="32698" y="48574"/>
                  </a:lnTo>
                  <a:lnTo>
                    <a:pt x="32935" y="44731"/>
                  </a:lnTo>
                  <a:lnTo>
                    <a:pt x="32846" y="42159"/>
                  </a:lnTo>
                  <a:lnTo>
                    <a:pt x="32609" y="40562"/>
                  </a:lnTo>
                  <a:lnTo>
                    <a:pt x="32225" y="39113"/>
                  </a:lnTo>
                  <a:lnTo>
                    <a:pt x="31634" y="37783"/>
                  </a:lnTo>
                  <a:lnTo>
                    <a:pt x="31249" y="37192"/>
                  </a:lnTo>
                  <a:lnTo>
                    <a:pt x="30865" y="36630"/>
                  </a:lnTo>
                  <a:lnTo>
                    <a:pt x="30215" y="35921"/>
                  </a:lnTo>
                  <a:lnTo>
                    <a:pt x="29712" y="35684"/>
                  </a:lnTo>
                  <a:lnTo>
                    <a:pt x="29357" y="35950"/>
                  </a:lnTo>
                  <a:lnTo>
                    <a:pt x="29180" y="36660"/>
                  </a:lnTo>
                  <a:lnTo>
                    <a:pt x="29150" y="37813"/>
                  </a:lnTo>
                  <a:lnTo>
                    <a:pt x="29357" y="40355"/>
                  </a:lnTo>
                  <a:lnTo>
                    <a:pt x="29682" y="42691"/>
                  </a:lnTo>
                  <a:lnTo>
                    <a:pt x="30244" y="46298"/>
                  </a:lnTo>
                  <a:lnTo>
                    <a:pt x="31249" y="52210"/>
                  </a:lnTo>
                  <a:lnTo>
                    <a:pt x="32048" y="55906"/>
                  </a:lnTo>
                  <a:lnTo>
                    <a:pt x="32521" y="57561"/>
                  </a:lnTo>
                  <a:lnTo>
                    <a:pt x="30658" y="53984"/>
                  </a:lnTo>
                  <a:lnTo>
                    <a:pt x="29003" y="50762"/>
                  </a:lnTo>
                  <a:lnTo>
                    <a:pt x="28441" y="48781"/>
                  </a:lnTo>
                  <a:lnTo>
                    <a:pt x="27465" y="44051"/>
                  </a:lnTo>
                  <a:lnTo>
                    <a:pt x="27022" y="40592"/>
                  </a:lnTo>
                  <a:lnTo>
                    <a:pt x="26992" y="38877"/>
                  </a:lnTo>
                  <a:lnTo>
                    <a:pt x="26963" y="36867"/>
                  </a:lnTo>
                  <a:lnTo>
                    <a:pt x="26726" y="33674"/>
                  </a:lnTo>
                  <a:lnTo>
                    <a:pt x="26342" y="32136"/>
                  </a:lnTo>
                  <a:lnTo>
                    <a:pt x="25987" y="31486"/>
                  </a:lnTo>
                  <a:lnTo>
                    <a:pt x="25544" y="31161"/>
                  </a:lnTo>
                  <a:lnTo>
                    <a:pt x="25011" y="31249"/>
                  </a:lnTo>
                  <a:lnTo>
                    <a:pt x="24716" y="31427"/>
                  </a:lnTo>
                  <a:lnTo>
                    <a:pt x="24509" y="31634"/>
                  </a:lnTo>
                  <a:lnTo>
                    <a:pt x="24243" y="32491"/>
                  </a:lnTo>
                  <a:lnTo>
                    <a:pt x="24154" y="33792"/>
                  </a:lnTo>
                  <a:lnTo>
                    <a:pt x="24213" y="35448"/>
                  </a:lnTo>
                  <a:lnTo>
                    <a:pt x="24538" y="38404"/>
                  </a:lnTo>
                  <a:lnTo>
                    <a:pt x="25514" y="42898"/>
                  </a:lnTo>
                  <a:lnTo>
                    <a:pt x="26194" y="45115"/>
                  </a:lnTo>
                  <a:lnTo>
                    <a:pt x="24982" y="42632"/>
                  </a:lnTo>
                  <a:lnTo>
                    <a:pt x="24243" y="41153"/>
                  </a:lnTo>
                  <a:lnTo>
                    <a:pt x="23977" y="40592"/>
                  </a:lnTo>
                  <a:lnTo>
                    <a:pt x="23651" y="39971"/>
                  </a:lnTo>
                  <a:lnTo>
                    <a:pt x="23178" y="36512"/>
                  </a:lnTo>
                  <a:lnTo>
                    <a:pt x="21789" y="29623"/>
                  </a:lnTo>
                  <a:lnTo>
                    <a:pt x="20932" y="26194"/>
                  </a:lnTo>
                  <a:lnTo>
                    <a:pt x="20518" y="24716"/>
                  </a:lnTo>
                  <a:lnTo>
                    <a:pt x="19601" y="21966"/>
                  </a:lnTo>
                  <a:lnTo>
                    <a:pt x="18626" y="19572"/>
                  </a:lnTo>
                  <a:lnTo>
                    <a:pt x="17650" y="17561"/>
                  </a:lnTo>
                  <a:lnTo>
                    <a:pt x="16733" y="16083"/>
                  </a:lnTo>
                  <a:lnTo>
                    <a:pt x="15994" y="15226"/>
                  </a:lnTo>
                  <a:lnTo>
                    <a:pt x="15551" y="15019"/>
                  </a:lnTo>
                  <a:lnTo>
                    <a:pt x="15344" y="15137"/>
                  </a:lnTo>
                  <a:lnTo>
                    <a:pt x="15137" y="15640"/>
                  </a:lnTo>
                  <a:lnTo>
                    <a:pt x="15137" y="16290"/>
                  </a:lnTo>
                  <a:lnTo>
                    <a:pt x="15196" y="17029"/>
                  </a:lnTo>
                  <a:lnTo>
                    <a:pt x="15758" y="19158"/>
                  </a:lnTo>
                  <a:lnTo>
                    <a:pt x="17236" y="23356"/>
                  </a:lnTo>
                  <a:lnTo>
                    <a:pt x="19956" y="30096"/>
                  </a:lnTo>
                  <a:lnTo>
                    <a:pt x="21937" y="35122"/>
                  </a:lnTo>
                  <a:lnTo>
                    <a:pt x="23001" y="38167"/>
                  </a:lnTo>
                  <a:lnTo>
                    <a:pt x="23415" y="39498"/>
                  </a:lnTo>
                  <a:lnTo>
                    <a:pt x="22528" y="37990"/>
                  </a:lnTo>
                  <a:lnTo>
                    <a:pt x="21552" y="36423"/>
                  </a:lnTo>
                  <a:lnTo>
                    <a:pt x="20932" y="34620"/>
                  </a:lnTo>
                  <a:lnTo>
                    <a:pt x="20281" y="32964"/>
                  </a:lnTo>
                  <a:lnTo>
                    <a:pt x="19158" y="30629"/>
                  </a:lnTo>
                  <a:lnTo>
                    <a:pt x="17857" y="28382"/>
                  </a:lnTo>
                  <a:lnTo>
                    <a:pt x="16822" y="26637"/>
                  </a:lnTo>
                  <a:lnTo>
                    <a:pt x="14398" y="23356"/>
                  </a:lnTo>
                  <a:lnTo>
                    <a:pt x="13038" y="21848"/>
                  </a:lnTo>
                  <a:lnTo>
                    <a:pt x="12210" y="20961"/>
                  </a:lnTo>
                  <a:lnTo>
                    <a:pt x="10377" y="19424"/>
                  </a:lnTo>
                  <a:lnTo>
                    <a:pt x="8308" y="18153"/>
                  </a:lnTo>
                  <a:lnTo>
                    <a:pt x="6090" y="17206"/>
                  </a:lnTo>
                  <a:lnTo>
                    <a:pt x="4908" y="16852"/>
                  </a:lnTo>
                  <a:lnTo>
                    <a:pt x="3814" y="16615"/>
                  </a:lnTo>
                  <a:lnTo>
                    <a:pt x="1478" y="16379"/>
                  </a:lnTo>
                  <a:lnTo>
                    <a:pt x="710" y="16497"/>
                  </a:lnTo>
                  <a:lnTo>
                    <a:pt x="178" y="16763"/>
                  </a:lnTo>
                  <a:lnTo>
                    <a:pt x="0" y="17295"/>
                  </a:lnTo>
                  <a:lnTo>
                    <a:pt x="119" y="17680"/>
                  </a:lnTo>
                  <a:lnTo>
                    <a:pt x="385" y="18123"/>
                  </a:lnTo>
                  <a:lnTo>
                    <a:pt x="798" y="18507"/>
                  </a:lnTo>
                  <a:lnTo>
                    <a:pt x="1804" y="19335"/>
                  </a:lnTo>
                  <a:lnTo>
                    <a:pt x="3962" y="20784"/>
                  </a:lnTo>
                  <a:lnTo>
                    <a:pt x="7303" y="22794"/>
                  </a:lnTo>
                  <a:lnTo>
                    <a:pt x="9520" y="24184"/>
                  </a:lnTo>
                  <a:lnTo>
                    <a:pt x="10348" y="24745"/>
                  </a:lnTo>
                  <a:lnTo>
                    <a:pt x="12033" y="26164"/>
                  </a:lnTo>
                  <a:lnTo>
                    <a:pt x="14605" y="28648"/>
                  </a:lnTo>
                  <a:lnTo>
                    <a:pt x="17798" y="32284"/>
                  </a:lnTo>
                  <a:lnTo>
                    <a:pt x="20429" y="35536"/>
                  </a:lnTo>
                  <a:lnTo>
                    <a:pt x="21345" y="36748"/>
                  </a:lnTo>
                  <a:lnTo>
                    <a:pt x="22380" y="38670"/>
                  </a:lnTo>
                  <a:lnTo>
                    <a:pt x="21612" y="37724"/>
                  </a:lnTo>
                  <a:lnTo>
                    <a:pt x="19867" y="36009"/>
                  </a:lnTo>
                  <a:lnTo>
                    <a:pt x="17975" y="34472"/>
                  </a:lnTo>
                  <a:lnTo>
                    <a:pt x="15994" y="33171"/>
                  </a:lnTo>
                  <a:lnTo>
                    <a:pt x="14043" y="32107"/>
                  </a:lnTo>
                  <a:lnTo>
                    <a:pt x="12151" y="31309"/>
                  </a:lnTo>
                  <a:lnTo>
                    <a:pt x="10495" y="30865"/>
                  </a:lnTo>
                  <a:lnTo>
                    <a:pt x="9076" y="30747"/>
                  </a:lnTo>
                  <a:lnTo>
                    <a:pt x="8515" y="30865"/>
                  </a:lnTo>
                  <a:lnTo>
                    <a:pt x="7953" y="31042"/>
                  </a:lnTo>
                  <a:lnTo>
                    <a:pt x="7598" y="31427"/>
                  </a:lnTo>
                  <a:lnTo>
                    <a:pt x="7598" y="31693"/>
                  </a:lnTo>
                  <a:lnTo>
                    <a:pt x="7894" y="32166"/>
                  </a:lnTo>
                  <a:lnTo>
                    <a:pt x="8869" y="32875"/>
                  </a:lnTo>
                  <a:lnTo>
                    <a:pt x="11146" y="34088"/>
                  </a:lnTo>
                  <a:lnTo>
                    <a:pt x="15196" y="35832"/>
                  </a:lnTo>
                  <a:lnTo>
                    <a:pt x="17325" y="36748"/>
                  </a:lnTo>
                  <a:lnTo>
                    <a:pt x="18241" y="37133"/>
                  </a:lnTo>
                  <a:lnTo>
                    <a:pt x="20015" y="38108"/>
                  </a:lnTo>
                  <a:lnTo>
                    <a:pt x="21641" y="39261"/>
                  </a:lnTo>
                  <a:lnTo>
                    <a:pt x="23119" y="40621"/>
                  </a:lnTo>
                  <a:lnTo>
                    <a:pt x="23799" y="41390"/>
                  </a:lnTo>
                  <a:lnTo>
                    <a:pt x="25189" y="43992"/>
                  </a:lnTo>
                  <a:lnTo>
                    <a:pt x="26667" y="46830"/>
                  </a:lnTo>
                  <a:lnTo>
                    <a:pt x="26844" y="47273"/>
                  </a:lnTo>
                  <a:lnTo>
                    <a:pt x="26992" y="47687"/>
                  </a:lnTo>
                  <a:lnTo>
                    <a:pt x="26430" y="46800"/>
                  </a:lnTo>
                  <a:lnTo>
                    <a:pt x="25130" y="45204"/>
                  </a:lnTo>
                  <a:lnTo>
                    <a:pt x="24420" y="44465"/>
                  </a:lnTo>
                  <a:lnTo>
                    <a:pt x="23858" y="43992"/>
                  </a:lnTo>
                  <a:lnTo>
                    <a:pt x="22439" y="43075"/>
                  </a:lnTo>
                  <a:lnTo>
                    <a:pt x="20725" y="42277"/>
                  </a:lnTo>
                  <a:lnTo>
                    <a:pt x="18862" y="41597"/>
                  </a:lnTo>
                  <a:lnTo>
                    <a:pt x="17000" y="41153"/>
                  </a:lnTo>
                  <a:lnTo>
                    <a:pt x="15255" y="40946"/>
                  </a:lnTo>
                  <a:lnTo>
                    <a:pt x="13807" y="41094"/>
                  </a:lnTo>
                  <a:lnTo>
                    <a:pt x="12979" y="41479"/>
                  </a:lnTo>
                  <a:lnTo>
                    <a:pt x="12595" y="41833"/>
                  </a:lnTo>
                  <a:lnTo>
                    <a:pt x="12447" y="42070"/>
                  </a:lnTo>
                  <a:lnTo>
                    <a:pt x="12358" y="42306"/>
                  </a:lnTo>
                  <a:lnTo>
                    <a:pt x="12269" y="42720"/>
                  </a:lnTo>
                  <a:lnTo>
                    <a:pt x="12417" y="43252"/>
                  </a:lnTo>
                  <a:lnTo>
                    <a:pt x="13097" y="43814"/>
                  </a:lnTo>
                  <a:lnTo>
                    <a:pt x="14221" y="44198"/>
                  </a:lnTo>
                  <a:lnTo>
                    <a:pt x="16497" y="44671"/>
                  </a:lnTo>
                  <a:lnTo>
                    <a:pt x="20192" y="45351"/>
                  </a:lnTo>
                  <a:lnTo>
                    <a:pt x="22055" y="45884"/>
                  </a:lnTo>
                  <a:lnTo>
                    <a:pt x="23031" y="46268"/>
                  </a:lnTo>
                  <a:lnTo>
                    <a:pt x="24864" y="47214"/>
                  </a:lnTo>
                  <a:lnTo>
                    <a:pt x="26519" y="48456"/>
                  </a:lnTo>
                  <a:lnTo>
                    <a:pt x="27968" y="49934"/>
                  </a:lnTo>
                  <a:lnTo>
                    <a:pt x="28589" y="50762"/>
                  </a:lnTo>
                  <a:lnTo>
                    <a:pt x="28736" y="50969"/>
                  </a:lnTo>
                  <a:lnTo>
                    <a:pt x="28884" y="51146"/>
                  </a:lnTo>
                  <a:lnTo>
                    <a:pt x="29535" y="52476"/>
                  </a:lnTo>
                  <a:lnTo>
                    <a:pt x="30126" y="53718"/>
                  </a:lnTo>
                  <a:lnTo>
                    <a:pt x="31486" y="56527"/>
                  </a:lnTo>
                  <a:lnTo>
                    <a:pt x="32757" y="59158"/>
                  </a:lnTo>
                  <a:lnTo>
                    <a:pt x="32255" y="58241"/>
                  </a:lnTo>
                  <a:lnTo>
                    <a:pt x="31131" y="56497"/>
                  </a:lnTo>
                  <a:lnTo>
                    <a:pt x="29889" y="54812"/>
                  </a:lnTo>
                  <a:lnTo>
                    <a:pt x="28500" y="53245"/>
                  </a:lnTo>
                  <a:lnTo>
                    <a:pt x="27761" y="52476"/>
                  </a:lnTo>
                  <a:lnTo>
                    <a:pt x="27022" y="51826"/>
                  </a:lnTo>
                  <a:lnTo>
                    <a:pt x="25425" y="50643"/>
                  </a:lnTo>
                  <a:lnTo>
                    <a:pt x="23740" y="49697"/>
                  </a:lnTo>
                  <a:lnTo>
                    <a:pt x="22025" y="48958"/>
                  </a:lnTo>
                  <a:lnTo>
                    <a:pt x="20370" y="48456"/>
                  </a:lnTo>
                  <a:lnTo>
                    <a:pt x="18803" y="48190"/>
                  </a:lnTo>
                  <a:lnTo>
                    <a:pt x="17413" y="48160"/>
                  </a:lnTo>
                  <a:lnTo>
                    <a:pt x="16231" y="48367"/>
                  </a:lnTo>
                  <a:lnTo>
                    <a:pt x="15758" y="48574"/>
                  </a:lnTo>
                  <a:lnTo>
                    <a:pt x="15580" y="48692"/>
                  </a:lnTo>
                  <a:lnTo>
                    <a:pt x="15403" y="48988"/>
                  </a:lnTo>
                  <a:lnTo>
                    <a:pt x="15462" y="49283"/>
                  </a:lnTo>
                  <a:lnTo>
                    <a:pt x="15728" y="49638"/>
                  </a:lnTo>
                  <a:lnTo>
                    <a:pt x="16497" y="50200"/>
                  </a:lnTo>
                  <a:lnTo>
                    <a:pt x="18064" y="51028"/>
                  </a:lnTo>
                  <a:lnTo>
                    <a:pt x="21139" y="52388"/>
                  </a:lnTo>
                  <a:lnTo>
                    <a:pt x="25632" y="54309"/>
                  </a:lnTo>
                  <a:lnTo>
                    <a:pt x="27524" y="55255"/>
                  </a:lnTo>
                  <a:lnTo>
                    <a:pt x="28470" y="55817"/>
                  </a:lnTo>
                  <a:lnTo>
                    <a:pt x="30274" y="57148"/>
                  </a:lnTo>
                  <a:lnTo>
                    <a:pt x="31870" y="58685"/>
                  </a:lnTo>
                  <a:lnTo>
                    <a:pt x="33260" y="60429"/>
                  </a:lnTo>
                  <a:lnTo>
                    <a:pt x="33881" y="61375"/>
                  </a:lnTo>
                  <a:lnTo>
                    <a:pt x="35714" y="65041"/>
                  </a:lnTo>
                  <a:lnTo>
                    <a:pt x="37635" y="68766"/>
                  </a:lnTo>
                  <a:lnTo>
                    <a:pt x="37635" y="68766"/>
                  </a:lnTo>
                  <a:lnTo>
                    <a:pt x="35891" y="66697"/>
                  </a:lnTo>
                  <a:lnTo>
                    <a:pt x="32077" y="62824"/>
                  </a:lnTo>
                  <a:lnTo>
                    <a:pt x="30067" y="61050"/>
                  </a:lnTo>
                  <a:lnTo>
                    <a:pt x="29239" y="60311"/>
                  </a:lnTo>
                  <a:lnTo>
                    <a:pt x="27524" y="59158"/>
                  </a:lnTo>
                  <a:lnTo>
                    <a:pt x="25810" y="58301"/>
                  </a:lnTo>
                  <a:lnTo>
                    <a:pt x="24184" y="57768"/>
                  </a:lnTo>
                  <a:lnTo>
                    <a:pt x="22617" y="57473"/>
                  </a:lnTo>
                  <a:lnTo>
                    <a:pt x="21227" y="57473"/>
                  </a:lnTo>
                  <a:lnTo>
                    <a:pt x="20045" y="57680"/>
                  </a:lnTo>
                  <a:lnTo>
                    <a:pt x="19128" y="58123"/>
                  </a:lnTo>
                  <a:lnTo>
                    <a:pt x="18773" y="58448"/>
                  </a:lnTo>
                  <a:lnTo>
                    <a:pt x="18507" y="58774"/>
                  </a:lnTo>
                  <a:lnTo>
                    <a:pt x="18419" y="59335"/>
                  </a:lnTo>
                  <a:lnTo>
                    <a:pt x="18833" y="59897"/>
                  </a:lnTo>
                  <a:lnTo>
                    <a:pt x="19719" y="60429"/>
                  </a:lnTo>
                  <a:lnTo>
                    <a:pt x="23563" y="61907"/>
                  </a:lnTo>
                  <a:lnTo>
                    <a:pt x="28766" y="63799"/>
                  </a:lnTo>
                  <a:lnTo>
                    <a:pt x="30215" y="64361"/>
                  </a:lnTo>
                  <a:lnTo>
                    <a:pt x="32994" y="65869"/>
                  </a:lnTo>
                  <a:lnTo>
                    <a:pt x="35536" y="67672"/>
                  </a:lnTo>
                  <a:lnTo>
                    <a:pt x="37813" y="69830"/>
                  </a:lnTo>
                  <a:lnTo>
                    <a:pt x="38847" y="71013"/>
                  </a:lnTo>
                  <a:lnTo>
                    <a:pt x="39705" y="72639"/>
                  </a:lnTo>
                  <a:lnTo>
                    <a:pt x="40621" y="74295"/>
                  </a:lnTo>
                  <a:lnTo>
                    <a:pt x="41745" y="76335"/>
                  </a:lnTo>
                  <a:lnTo>
                    <a:pt x="43045" y="78256"/>
                  </a:lnTo>
                  <a:lnTo>
                    <a:pt x="43045" y="78256"/>
                  </a:lnTo>
                  <a:lnTo>
                    <a:pt x="40917" y="76896"/>
                  </a:lnTo>
                  <a:lnTo>
                    <a:pt x="38020" y="75063"/>
                  </a:lnTo>
                  <a:lnTo>
                    <a:pt x="36334" y="74058"/>
                  </a:lnTo>
                  <a:lnTo>
                    <a:pt x="33141" y="71811"/>
                  </a:lnTo>
                  <a:lnTo>
                    <a:pt x="31634" y="70570"/>
                  </a:lnTo>
                  <a:lnTo>
                    <a:pt x="30717" y="69830"/>
                  </a:lnTo>
                  <a:lnTo>
                    <a:pt x="28707" y="68411"/>
                  </a:lnTo>
                  <a:lnTo>
                    <a:pt x="27051" y="67613"/>
                  </a:lnTo>
                  <a:lnTo>
                    <a:pt x="25869" y="67229"/>
                  </a:lnTo>
                  <a:lnTo>
                    <a:pt x="24686" y="67081"/>
                  </a:lnTo>
                  <a:lnTo>
                    <a:pt x="23474" y="67140"/>
                  </a:lnTo>
                  <a:lnTo>
                    <a:pt x="22883" y="67258"/>
                  </a:lnTo>
                  <a:lnTo>
                    <a:pt x="22498" y="67347"/>
                  </a:lnTo>
                  <a:lnTo>
                    <a:pt x="21907" y="67761"/>
                  </a:lnTo>
                  <a:lnTo>
                    <a:pt x="21523" y="68352"/>
                  </a:lnTo>
                  <a:lnTo>
                    <a:pt x="21434" y="69062"/>
                  </a:lnTo>
                  <a:lnTo>
                    <a:pt x="21523" y="69446"/>
                  </a:lnTo>
                  <a:lnTo>
                    <a:pt x="21730" y="69919"/>
                  </a:lnTo>
                  <a:lnTo>
                    <a:pt x="22380" y="70747"/>
                  </a:lnTo>
                  <a:lnTo>
                    <a:pt x="22794" y="71072"/>
                  </a:lnTo>
                  <a:lnTo>
                    <a:pt x="23977" y="71900"/>
                  </a:lnTo>
                  <a:lnTo>
                    <a:pt x="26608" y="73289"/>
                  </a:lnTo>
                  <a:lnTo>
                    <a:pt x="30806" y="74916"/>
                  </a:lnTo>
                  <a:lnTo>
                    <a:pt x="33555" y="75950"/>
                  </a:lnTo>
                  <a:lnTo>
                    <a:pt x="36039" y="76867"/>
                  </a:lnTo>
                  <a:lnTo>
                    <a:pt x="41065" y="78463"/>
                  </a:lnTo>
                  <a:lnTo>
                    <a:pt x="43607" y="79114"/>
                  </a:lnTo>
                  <a:lnTo>
                    <a:pt x="44908" y="80917"/>
                  </a:lnTo>
                  <a:lnTo>
                    <a:pt x="46238" y="82661"/>
                  </a:lnTo>
                  <a:lnTo>
                    <a:pt x="44612" y="82691"/>
                  </a:lnTo>
                  <a:lnTo>
                    <a:pt x="44228" y="82691"/>
                  </a:lnTo>
                  <a:lnTo>
                    <a:pt x="42957" y="82366"/>
                  </a:lnTo>
                  <a:lnTo>
                    <a:pt x="40296" y="81479"/>
                  </a:lnTo>
                  <a:lnTo>
                    <a:pt x="35920" y="79823"/>
                  </a:lnTo>
                  <a:lnTo>
                    <a:pt x="31604" y="78227"/>
                  </a:lnTo>
                  <a:lnTo>
                    <a:pt x="29830" y="77665"/>
                  </a:lnTo>
                  <a:lnTo>
                    <a:pt x="29032" y="77458"/>
                  </a:lnTo>
                  <a:lnTo>
                    <a:pt x="27495" y="77310"/>
                  </a:lnTo>
                  <a:lnTo>
                    <a:pt x="26105" y="77458"/>
                  </a:lnTo>
                  <a:lnTo>
                    <a:pt x="24982" y="77813"/>
                  </a:lnTo>
                  <a:lnTo>
                    <a:pt x="24243" y="78345"/>
                  </a:lnTo>
                  <a:lnTo>
                    <a:pt x="24006" y="78877"/>
                  </a:lnTo>
                  <a:lnTo>
                    <a:pt x="24006" y="79261"/>
                  </a:lnTo>
                  <a:lnTo>
                    <a:pt x="24243" y="79882"/>
                  </a:lnTo>
                  <a:lnTo>
                    <a:pt x="25189" y="80740"/>
                  </a:lnTo>
                  <a:lnTo>
                    <a:pt x="25987" y="81213"/>
                  </a:lnTo>
                  <a:lnTo>
                    <a:pt x="26903" y="81627"/>
                  </a:lnTo>
                  <a:lnTo>
                    <a:pt x="29239" y="82277"/>
                  </a:lnTo>
                  <a:lnTo>
                    <a:pt x="31929" y="82720"/>
                  </a:lnTo>
                  <a:lnTo>
                    <a:pt x="34767" y="82986"/>
                  </a:lnTo>
                  <a:lnTo>
                    <a:pt x="41390" y="83164"/>
                  </a:lnTo>
                  <a:lnTo>
                    <a:pt x="42927" y="83105"/>
                  </a:lnTo>
                  <a:lnTo>
                    <a:pt x="46504" y="82986"/>
                  </a:lnTo>
                  <a:lnTo>
                    <a:pt x="47746" y="84553"/>
                  </a:lnTo>
                  <a:lnTo>
                    <a:pt x="48929" y="86002"/>
                  </a:lnTo>
                  <a:lnTo>
                    <a:pt x="31959" y="86002"/>
                  </a:lnTo>
                  <a:lnTo>
                    <a:pt x="31959" y="90673"/>
                  </a:lnTo>
                  <a:lnTo>
                    <a:pt x="35300" y="90673"/>
                  </a:lnTo>
                  <a:lnTo>
                    <a:pt x="37960" y="107318"/>
                  </a:lnTo>
                  <a:lnTo>
                    <a:pt x="60429" y="107318"/>
                  </a:lnTo>
                  <a:lnTo>
                    <a:pt x="63149" y="90644"/>
                  </a:lnTo>
                  <a:lnTo>
                    <a:pt x="66637" y="90644"/>
                  </a:lnTo>
                  <a:lnTo>
                    <a:pt x="66637" y="85972"/>
                  </a:lnTo>
                  <a:lnTo>
                    <a:pt x="55403" y="85972"/>
                  </a:lnTo>
                  <a:lnTo>
                    <a:pt x="55344" y="84465"/>
                  </a:lnTo>
                  <a:lnTo>
                    <a:pt x="55433" y="81449"/>
                  </a:lnTo>
                  <a:lnTo>
                    <a:pt x="55581" y="79941"/>
                  </a:lnTo>
                  <a:lnTo>
                    <a:pt x="56142" y="79380"/>
                  </a:lnTo>
                  <a:lnTo>
                    <a:pt x="57384" y="78375"/>
                  </a:lnTo>
                  <a:lnTo>
                    <a:pt x="58064" y="77931"/>
                  </a:lnTo>
                  <a:lnTo>
                    <a:pt x="59010" y="77310"/>
                  </a:lnTo>
                  <a:lnTo>
                    <a:pt x="61109" y="76275"/>
                  </a:lnTo>
                  <a:lnTo>
                    <a:pt x="64538" y="74945"/>
                  </a:lnTo>
                  <a:lnTo>
                    <a:pt x="67938" y="73496"/>
                  </a:lnTo>
                  <a:lnTo>
                    <a:pt x="70008" y="72314"/>
                  </a:lnTo>
                  <a:lnTo>
                    <a:pt x="71338" y="71220"/>
                  </a:lnTo>
                  <a:lnTo>
                    <a:pt x="72107" y="70392"/>
                  </a:lnTo>
                  <a:lnTo>
                    <a:pt x="72787" y="69417"/>
                  </a:lnTo>
                  <a:lnTo>
                    <a:pt x="73348" y="68352"/>
                  </a:lnTo>
                  <a:lnTo>
                    <a:pt x="73585" y="67731"/>
                  </a:lnTo>
                  <a:lnTo>
                    <a:pt x="73733" y="67140"/>
                  </a:lnTo>
                  <a:lnTo>
                    <a:pt x="73703" y="65928"/>
                  </a:lnTo>
                  <a:lnTo>
                    <a:pt x="73378" y="65130"/>
                  </a:lnTo>
                  <a:lnTo>
                    <a:pt x="73023" y="64686"/>
                  </a:lnTo>
                  <a:lnTo>
                    <a:pt x="72550" y="64391"/>
                  </a:lnTo>
                  <a:lnTo>
                    <a:pt x="71959" y="64243"/>
                  </a:lnTo>
                  <a:lnTo>
                    <a:pt x="71604" y="64243"/>
                  </a:lnTo>
                  <a:lnTo>
                    <a:pt x="71102" y="64302"/>
                  </a:lnTo>
                  <a:lnTo>
                    <a:pt x="70067" y="64716"/>
                  </a:lnTo>
                  <a:lnTo>
                    <a:pt x="69121" y="65337"/>
                  </a:lnTo>
                  <a:lnTo>
                    <a:pt x="68293" y="66105"/>
                  </a:lnTo>
                  <a:lnTo>
                    <a:pt x="67968" y="66460"/>
                  </a:lnTo>
                  <a:lnTo>
                    <a:pt x="65928" y="68914"/>
                  </a:lnTo>
                  <a:lnTo>
                    <a:pt x="62942" y="72432"/>
                  </a:lnTo>
                  <a:lnTo>
                    <a:pt x="60666" y="74561"/>
                  </a:lnTo>
                  <a:lnTo>
                    <a:pt x="59335" y="75507"/>
                  </a:lnTo>
                  <a:lnTo>
                    <a:pt x="57473" y="76985"/>
                  </a:lnTo>
                  <a:lnTo>
                    <a:pt x="55699" y="78581"/>
                  </a:lnTo>
                  <a:lnTo>
                    <a:pt x="55906" y="76955"/>
                  </a:lnTo>
                  <a:lnTo>
                    <a:pt x="56201" y="75182"/>
                  </a:lnTo>
                  <a:lnTo>
                    <a:pt x="56881" y="73999"/>
                  </a:lnTo>
                  <a:lnTo>
                    <a:pt x="58389" y="71782"/>
                  </a:lnTo>
                  <a:lnTo>
                    <a:pt x="59217" y="70747"/>
                  </a:lnTo>
                  <a:lnTo>
                    <a:pt x="59808" y="70067"/>
                  </a:lnTo>
                  <a:lnTo>
                    <a:pt x="61050" y="68796"/>
                  </a:lnTo>
                  <a:lnTo>
                    <a:pt x="63119" y="67051"/>
                  </a:lnTo>
                  <a:lnTo>
                    <a:pt x="65987" y="64893"/>
                  </a:lnTo>
                  <a:lnTo>
                    <a:pt x="68796" y="62617"/>
                  </a:lnTo>
                  <a:lnTo>
                    <a:pt x="70067" y="61346"/>
                  </a:lnTo>
                  <a:lnTo>
                    <a:pt x="70422" y="60843"/>
                  </a:lnTo>
                  <a:lnTo>
                    <a:pt x="71072" y="59335"/>
                  </a:lnTo>
                  <a:lnTo>
                    <a:pt x="71220" y="58212"/>
                  </a:lnTo>
                  <a:lnTo>
                    <a:pt x="71042" y="57621"/>
                  </a:lnTo>
                  <a:lnTo>
                    <a:pt x="70599" y="57236"/>
                  </a:lnTo>
                  <a:lnTo>
                    <a:pt x="69860" y="57177"/>
                  </a:lnTo>
                  <a:lnTo>
                    <a:pt x="69328" y="57325"/>
                  </a:lnTo>
                  <a:lnTo>
                    <a:pt x="68796" y="57532"/>
                  </a:lnTo>
                  <a:lnTo>
                    <a:pt x="67731" y="58330"/>
                  </a:lnTo>
                  <a:lnTo>
                    <a:pt x="66164" y="59897"/>
                  </a:lnTo>
                  <a:lnTo>
                    <a:pt x="65277" y="60725"/>
                  </a:lnTo>
                  <a:lnTo>
                    <a:pt x="64154" y="61730"/>
                  </a:lnTo>
                  <a:lnTo>
                    <a:pt x="61937" y="63829"/>
                  </a:lnTo>
                  <a:lnTo>
                    <a:pt x="59867" y="66046"/>
                  </a:lnTo>
                  <a:lnTo>
                    <a:pt x="58034" y="68441"/>
                  </a:lnTo>
                  <a:lnTo>
                    <a:pt x="57266" y="69742"/>
                  </a:lnTo>
                  <a:lnTo>
                    <a:pt x="57413" y="69239"/>
                  </a:lnTo>
                  <a:lnTo>
                    <a:pt x="57532" y="68707"/>
                  </a:lnTo>
                  <a:lnTo>
                    <a:pt x="59128" y="66224"/>
                  </a:lnTo>
                  <a:lnTo>
                    <a:pt x="62676" y="61493"/>
                  </a:lnTo>
                  <a:lnTo>
                    <a:pt x="64598" y="59247"/>
                  </a:lnTo>
                  <a:lnTo>
                    <a:pt x="67850" y="55788"/>
                  </a:lnTo>
                  <a:lnTo>
                    <a:pt x="71752" y="51767"/>
                  </a:lnTo>
                  <a:lnTo>
                    <a:pt x="72964" y="50082"/>
                  </a:lnTo>
                  <a:lnTo>
                    <a:pt x="73348" y="49017"/>
                  </a:lnTo>
                  <a:lnTo>
                    <a:pt x="73408" y="48515"/>
                  </a:lnTo>
                  <a:lnTo>
                    <a:pt x="73408" y="48278"/>
                  </a:lnTo>
                  <a:lnTo>
                    <a:pt x="73289" y="47953"/>
                  </a:lnTo>
                  <a:lnTo>
                    <a:pt x="73053" y="47776"/>
                  </a:lnTo>
                  <a:lnTo>
                    <a:pt x="72728" y="47717"/>
                  </a:lnTo>
                  <a:lnTo>
                    <a:pt x="72048" y="47924"/>
                  </a:lnTo>
                  <a:lnTo>
                    <a:pt x="70806" y="48633"/>
                  </a:lnTo>
                  <a:lnTo>
                    <a:pt x="69328" y="49786"/>
                  </a:lnTo>
                  <a:lnTo>
                    <a:pt x="67672" y="51323"/>
                  </a:lnTo>
                  <a:lnTo>
                    <a:pt x="65898" y="53186"/>
                  </a:lnTo>
                  <a:lnTo>
                    <a:pt x="64065" y="55285"/>
                  </a:lnTo>
                  <a:lnTo>
                    <a:pt x="63178" y="56438"/>
                  </a:lnTo>
                  <a:lnTo>
                    <a:pt x="62410" y="57473"/>
                  </a:lnTo>
                  <a:lnTo>
                    <a:pt x="60991" y="59690"/>
                  </a:lnTo>
                  <a:lnTo>
                    <a:pt x="59749" y="62026"/>
                  </a:lnTo>
                  <a:lnTo>
                    <a:pt x="58714" y="64450"/>
                  </a:lnTo>
                  <a:lnTo>
                    <a:pt x="58300" y="65692"/>
                  </a:lnTo>
                  <a:lnTo>
                    <a:pt x="58300" y="65692"/>
                  </a:lnTo>
                  <a:lnTo>
                    <a:pt x="59601" y="60488"/>
                  </a:lnTo>
                  <a:lnTo>
                    <a:pt x="60961" y="55374"/>
                  </a:lnTo>
                  <a:lnTo>
                    <a:pt x="61257" y="54664"/>
                  </a:lnTo>
                  <a:lnTo>
                    <a:pt x="62173" y="52595"/>
                  </a:lnTo>
                  <a:lnTo>
                    <a:pt x="63622" y="50111"/>
                  </a:lnTo>
                  <a:lnTo>
                    <a:pt x="65071" y="48160"/>
                  </a:lnTo>
                  <a:lnTo>
                    <a:pt x="66194" y="46948"/>
                  </a:lnTo>
                  <a:lnTo>
                    <a:pt x="66815" y="46357"/>
                  </a:lnTo>
                  <a:lnTo>
                    <a:pt x="68382" y="44967"/>
                  </a:lnTo>
                  <a:lnTo>
                    <a:pt x="71190" y="42306"/>
                  </a:lnTo>
                  <a:lnTo>
                    <a:pt x="72905" y="40385"/>
                  </a:lnTo>
                  <a:lnTo>
                    <a:pt x="73821" y="39084"/>
                  </a:lnTo>
                  <a:lnTo>
                    <a:pt x="74531" y="37753"/>
                  </a:lnTo>
                  <a:lnTo>
                    <a:pt x="75004" y="36394"/>
                  </a:lnTo>
                  <a:lnTo>
                    <a:pt x="75152" y="35684"/>
                  </a:lnTo>
                  <a:lnTo>
                    <a:pt x="75241" y="35034"/>
                  </a:lnTo>
                  <a:lnTo>
                    <a:pt x="75270" y="34058"/>
                  </a:lnTo>
                  <a:lnTo>
                    <a:pt x="75063" y="33585"/>
                  </a:lnTo>
                  <a:lnTo>
                    <a:pt x="74649" y="33526"/>
                  </a:lnTo>
                  <a:lnTo>
                    <a:pt x="74028" y="33910"/>
                  </a:lnTo>
                  <a:lnTo>
                    <a:pt x="73201" y="34738"/>
                  </a:lnTo>
                  <a:lnTo>
                    <a:pt x="71604" y="36719"/>
                  </a:lnTo>
                  <a:lnTo>
                    <a:pt x="70244" y="38670"/>
                  </a:lnTo>
                  <a:lnTo>
                    <a:pt x="68175" y="41686"/>
                  </a:lnTo>
                  <a:lnTo>
                    <a:pt x="64834" y="46682"/>
                  </a:lnTo>
                  <a:lnTo>
                    <a:pt x="62883" y="49934"/>
                  </a:lnTo>
                  <a:lnTo>
                    <a:pt x="62114" y="51471"/>
                  </a:lnTo>
                  <a:lnTo>
                    <a:pt x="63208" y="47598"/>
                  </a:lnTo>
                  <a:lnTo>
                    <a:pt x="64243" y="44110"/>
                  </a:lnTo>
                  <a:lnTo>
                    <a:pt x="65189" y="42306"/>
                  </a:lnTo>
                  <a:lnTo>
                    <a:pt x="67731" y="38197"/>
                  </a:lnTo>
                  <a:lnTo>
                    <a:pt x="69801" y="35359"/>
                  </a:lnTo>
                  <a:lnTo>
                    <a:pt x="70954" y="34117"/>
                  </a:lnTo>
                  <a:lnTo>
                    <a:pt x="72343" y="32609"/>
                  </a:lnTo>
                  <a:lnTo>
                    <a:pt x="74354" y="30126"/>
                  </a:lnTo>
                  <a:lnTo>
                    <a:pt x="75152" y="28707"/>
                  </a:lnTo>
                  <a:lnTo>
                    <a:pt x="75329" y="27997"/>
                  </a:lnTo>
                  <a:lnTo>
                    <a:pt x="75211" y="27495"/>
                  </a:lnTo>
                  <a:lnTo>
                    <a:pt x="74768" y="27170"/>
                  </a:lnTo>
                  <a:lnTo>
                    <a:pt x="74413" y="27110"/>
                  </a:lnTo>
                  <a:lnTo>
                    <a:pt x="74117" y="27140"/>
                  </a:lnTo>
                  <a:lnTo>
                    <a:pt x="73348" y="27583"/>
                  </a:lnTo>
                  <a:lnTo>
                    <a:pt x="72373" y="28470"/>
                  </a:lnTo>
                  <a:lnTo>
                    <a:pt x="71279" y="29712"/>
                  </a:lnTo>
                  <a:lnTo>
                    <a:pt x="69505" y="32107"/>
                  </a:lnTo>
                  <a:lnTo>
                    <a:pt x="67110" y="36039"/>
                  </a:lnTo>
                  <a:lnTo>
                    <a:pt x="66076" y="38108"/>
                  </a:lnTo>
                  <a:lnTo>
                    <a:pt x="66874" y="35507"/>
                  </a:lnTo>
                  <a:lnTo>
                    <a:pt x="67406" y="33910"/>
                  </a:lnTo>
                  <a:lnTo>
                    <a:pt x="67613" y="33319"/>
                  </a:lnTo>
                  <a:lnTo>
                    <a:pt x="67790" y="32668"/>
                  </a:lnTo>
                  <a:lnTo>
                    <a:pt x="69801" y="29771"/>
                  </a:lnTo>
                  <a:lnTo>
                    <a:pt x="73555" y="23829"/>
                  </a:lnTo>
                  <a:lnTo>
                    <a:pt x="75270" y="20725"/>
                  </a:lnTo>
                  <a:lnTo>
                    <a:pt x="75980" y="19365"/>
                  </a:lnTo>
                  <a:lnTo>
                    <a:pt x="77192" y="16733"/>
                  </a:lnTo>
                  <a:lnTo>
                    <a:pt x="78138" y="14309"/>
                  </a:lnTo>
                  <a:lnTo>
                    <a:pt x="78818" y="12210"/>
                  </a:lnTo>
                  <a:lnTo>
                    <a:pt x="79173" y="10525"/>
                  </a:lnTo>
                  <a:lnTo>
                    <a:pt x="79202" y="9342"/>
                  </a:lnTo>
                  <a:lnTo>
                    <a:pt x="79025" y="8929"/>
                  </a:lnTo>
                  <a:lnTo>
                    <a:pt x="78818" y="8840"/>
                  </a:lnTo>
                  <a:lnTo>
                    <a:pt x="78315" y="9076"/>
                  </a:lnTo>
                  <a:lnTo>
                    <a:pt x="77872" y="9549"/>
                  </a:lnTo>
                  <a:lnTo>
                    <a:pt x="77399" y="10141"/>
                  </a:lnTo>
                  <a:lnTo>
                    <a:pt x="76334" y="12092"/>
                  </a:lnTo>
                  <a:lnTo>
                    <a:pt x="74531" y="16172"/>
                  </a:lnTo>
                  <a:lnTo>
                    <a:pt x="71870" y="22912"/>
                  </a:lnTo>
                  <a:lnTo>
                    <a:pt x="69830" y="27938"/>
                  </a:lnTo>
                  <a:lnTo>
                    <a:pt x="68530" y="30895"/>
                  </a:lnTo>
                  <a:lnTo>
                    <a:pt x="67909" y="32136"/>
                  </a:lnTo>
                  <a:lnTo>
                    <a:pt x="68323" y="30422"/>
                  </a:lnTo>
                  <a:lnTo>
                    <a:pt x="68677" y="28648"/>
                  </a:lnTo>
                  <a:lnTo>
                    <a:pt x="69476" y="26903"/>
                  </a:lnTo>
                  <a:lnTo>
                    <a:pt x="70126" y="25248"/>
                  </a:lnTo>
                  <a:lnTo>
                    <a:pt x="70895" y="22765"/>
                  </a:lnTo>
                  <a:lnTo>
                    <a:pt x="71515" y="20252"/>
                  </a:lnTo>
                  <a:lnTo>
                    <a:pt x="71959" y="18271"/>
                  </a:lnTo>
                  <a:lnTo>
                    <a:pt x="72432" y="14280"/>
                  </a:lnTo>
                  <a:lnTo>
                    <a:pt x="72491" y="12240"/>
                  </a:lnTo>
                  <a:lnTo>
                    <a:pt x="72462" y="11057"/>
                  </a:lnTo>
                  <a:lnTo>
                    <a:pt x="72166" y="8722"/>
                  </a:lnTo>
                  <a:lnTo>
                    <a:pt x="71545" y="6445"/>
                  </a:lnTo>
                  <a:lnTo>
                    <a:pt x="70599" y="4287"/>
                  </a:lnTo>
                  <a:lnTo>
                    <a:pt x="69978" y="3282"/>
                  </a:lnTo>
                  <a:lnTo>
                    <a:pt x="69357" y="2365"/>
                  </a:lnTo>
                  <a:lnTo>
                    <a:pt x="67790" y="621"/>
                  </a:lnTo>
                  <a:lnTo>
                    <a:pt x="67140" y="148"/>
                  </a:lnTo>
                  <a:lnTo>
                    <a:pt x="66578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337833" y="1188948"/>
              <a:ext cx="731052" cy="958620"/>
            </a:xfrm>
            <a:custGeom>
              <a:rect b="b" l="l" r="r" t="t"/>
              <a:pathLst>
                <a:path extrusionOk="0" h="67378" w="51383">
                  <a:moveTo>
                    <a:pt x="47392" y="4672"/>
                  </a:moveTo>
                  <a:lnTo>
                    <a:pt x="47392" y="62706"/>
                  </a:lnTo>
                  <a:lnTo>
                    <a:pt x="3341" y="62706"/>
                  </a:lnTo>
                  <a:lnTo>
                    <a:pt x="3341" y="4672"/>
                  </a:lnTo>
                  <a:close/>
                  <a:moveTo>
                    <a:pt x="1" y="1"/>
                  </a:moveTo>
                  <a:lnTo>
                    <a:pt x="1" y="67377"/>
                  </a:lnTo>
                  <a:lnTo>
                    <a:pt x="51383" y="67377"/>
                  </a:lnTo>
                  <a:lnTo>
                    <a:pt x="51383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337833" y="1188948"/>
              <a:ext cx="731052" cy="958620"/>
            </a:xfrm>
            <a:custGeom>
              <a:rect b="b" l="l" r="r" t="t"/>
              <a:pathLst>
                <a:path extrusionOk="0" h="67378" w="51383">
                  <a:moveTo>
                    <a:pt x="47392" y="4672"/>
                  </a:moveTo>
                  <a:lnTo>
                    <a:pt x="47392" y="62706"/>
                  </a:lnTo>
                  <a:lnTo>
                    <a:pt x="3341" y="62706"/>
                  </a:lnTo>
                  <a:lnTo>
                    <a:pt x="3341" y="4672"/>
                  </a:lnTo>
                  <a:close/>
                  <a:moveTo>
                    <a:pt x="1" y="1"/>
                  </a:moveTo>
                  <a:lnTo>
                    <a:pt x="1" y="67377"/>
                  </a:lnTo>
                  <a:lnTo>
                    <a:pt x="51383" y="67377"/>
                  </a:lnTo>
                  <a:lnTo>
                    <a:pt x="51383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3891396" y="1663401"/>
              <a:ext cx="541356" cy="712129"/>
            </a:xfrm>
            <a:custGeom>
              <a:rect b="b" l="l" r="r" t="t"/>
              <a:pathLst>
                <a:path extrusionOk="0" h="50053" w="38050">
                  <a:moveTo>
                    <a:pt x="35389" y="3342"/>
                  </a:moveTo>
                  <a:lnTo>
                    <a:pt x="35359" y="46062"/>
                  </a:lnTo>
                  <a:lnTo>
                    <a:pt x="2691" y="46062"/>
                  </a:lnTo>
                  <a:lnTo>
                    <a:pt x="2691" y="3342"/>
                  </a:lnTo>
                  <a:close/>
                  <a:moveTo>
                    <a:pt x="0" y="1"/>
                  </a:moveTo>
                  <a:lnTo>
                    <a:pt x="0" y="50053"/>
                  </a:lnTo>
                  <a:lnTo>
                    <a:pt x="38049" y="50053"/>
                  </a:lnTo>
                  <a:lnTo>
                    <a:pt x="3804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3891396" y="1663401"/>
              <a:ext cx="541356" cy="712129"/>
            </a:xfrm>
            <a:custGeom>
              <a:rect b="b" l="l" r="r" t="t"/>
              <a:pathLst>
                <a:path extrusionOk="0" h="50053" w="38050">
                  <a:moveTo>
                    <a:pt x="35389" y="3342"/>
                  </a:moveTo>
                  <a:lnTo>
                    <a:pt x="35359" y="46062"/>
                  </a:lnTo>
                  <a:lnTo>
                    <a:pt x="2691" y="46062"/>
                  </a:lnTo>
                  <a:lnTo>
                    <a:pt x="2691" y="3342"/>
                  </a:lnTo>
                  <a:close/>
                  <a:moveTo>
                    <a:pt x="0" y="1"/>
                  </a:moveTo>
                  <a:lnTo>
                    <a:pt x="0" y="50053"/>
                  </a:lnTo>
                  <a:lnTo>
                    <a:pt x="38049" y="50053"/>
                  </a:lnTo>
                  <a:lnTo>
                    <a:pt x="38049" y="1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08705" y="1982648"/>
              <a:ext cx="956088" cy="2077471"/>
            </a:xfrm>
            <a:custGeom>
              <a:rect b="b" l="l" r="r" t="t"/>
              <a:pathLst>
                <a:path extrusionOk="0" h="146018" w="67200">
                  <a:moveTo>
                    <a:pt x="65987" y="1"/>
                  </a:moveTo>
                  <a:lnTo>
                    <a:pt x="64124" y="237"/>
                  </a:lnTo>
                  <a:lnTo>
                    <a:pt x="59483" y="1006"/>
                  </a:lnTo>
                  <a:lnTo>
                    <a:pt x="58478" y="1243"/>
                  </a:lnTo>
                  <a:lnTo>
                    <a:pt x="56704" y="1923"/>
                  </a:lnTo>
                  <a:lnTo>
                    <a:pt x="55374" y="2839"/>
                  </a:lnTo>
                  <a:lnTo>
                    <a:pt x="54694" y="3696"/>
                  </a:lnTo>
                  <a:lnTo>
                    <a:pt x="54398" y="4288"/>
                  </a:lnTo>
                  <a:lnTo>
                    <a:pt x="54339" y="4613"/>
                  </a:lnTo>
                  <a:lnTo>
                    <a:pt x="54043" y="5529"/>
                  </a:lnTo>
                  <a:lnTo>
                    <a:pt x="52388" y="9402"/>
                  </a:lnTo>
                  <a:lnTo>
                    <a:pt x="50052" y="14162"/>
                  </a:lnTo>
                  <a:lnTo>
                    <a:pt x="47864" y="18153"/>
                  </a:lnTo>
                  <a:lnTo>
                    <a:pt x="47125" y="19188"/>
                  </a:lnTo>
                  <a:lnTo>
                    <a:pt x="46357" y="20134"/>
                  </a:lnTo>
                  <a:lnTo>
                    <a:pt x="44080" y="23268"/>
                  </a:lnTo>
                  <a:lnTo>
                    <a:pt x="41597" y="26993"/>
                  </a:lnTo>
                  <a:lnTo>
                    <a:pt x="40148" y="29565"/>
                  </a:lnTo>
                  <a:lnTo>
                    <a:pt x="39527" y="30984"/>
                  </a:lnTo>
                  <a:lnTo>
                    <a:pt x="39409" y="31546"/>
                  </a:lnTo>
                  <a:lnTo>
                    <a:pt x="39291" y="32285"/>
                  </a:lnTo>
                  <a:lnTo>
                    <a:pt x="38906" y="33704"/>
                  </a:lnTo>
                  <a:lnTo>
                    <a:pt x="38374" y="35064"/>
                  </a:lnTo>
                  <a:lnTo>
                    <a:pt x="37724" y="36394"/>
                  </a:lnTo>
                  <a:lnTo>
                    <a:pt x="37340" y="37045"/>
                  </a:lnTo>
                  <a:lnTo>
                    <a:pt x="36246" y="38730"/>
                  </a:lnTo>
                  <a:lnTo>
                    <a:pt x="32018" y="45589"/>
                  </a:lnTo>
                  <a:lnTo>
                    <a:pt x="28766" y="51176"/>
                  </a:lnTo>
                  <a:lnTo>
                    <a:pt x="27229" y="54044"/>
                  </a:lnTo>
                  <a:lnTo>
                    <a:pt x="26490" y="55463"/>
                  </a:lnTo>
                  <a:lnTo>
                    <a:pt x="25218" y="58360"/>
                  </a:lnTo>
                  <a:lnTo>
                    <a:pt x="23681" y="62677"/>
                  </a:lnTo>
                  <a:lnTo>
                    <a:pt x="22321" y="67584"/>
                  </a:lnTo>
                  <a:lnTo>
                    <a:pt x="21700" y="70689"/>
                  </a:lnTo>
                  <a:lnTo>
                    <a:pt x="21671" y="71132"/>
                  </a:lnTo>
                  <a:lnTo>
                    <a:pt x="19246" y="79883"/>
                  </a:lnTo>
                  <a:lnTo>
                    <a:pt x="3666" y="133069"/>
                  </a:lnTo>
                  <a:lnTo>
                    <a:pt x="0" y="145545"/>
                  </a:lnTo>
                  <a:lnTo>
                    <a:pt x="42247" y="146018"/>
                  </a:lnTo>
                  <a:lnTo>
                    <a:pt x="41981" y="135256"/>
                  </a:lnTo>
                  <a:lnTo>
                    <a:pt x="40325" y="87156"/>
                  </a:lnTo>
                  <a:lnTo>
                    <a:pt x="40059" y="79440"/>
                  </a:lnTo>
                  <a:lnTo>
                    <a:pt x="40030" y="79351"/>
                  </a:lnTo>
                  <a:lnTo>
                    <a:pt x="40769" y="78464"/>
                  </a:lnTo>
                  <a:lnTo>
                    <a:pt x="42365" y="77222"/>
                  </a:lnTo>
                  <a:lnTo>
                    <a:pt x="43696" y="76306"/>
                  </a:lnTo>
                  <a:lnTo>
                    <a:pt x="45322" y="75301"/>
                  </a:lnTo>
                  <a:lnTo>
                    <a:pt x="49372" y="72817"/>
                  </a:lnTo>
                  <a:lnTo>
                    <a:pt x="52595" y="70482"/>
                  </a:lnTo>
                  <a:lnTo>
                    <a:pt x="54634" y="68737"/>
                  </a:lnTo>
                  <a:lnTo>
                    <a:pt x="56438" y="66786"/>
                  </a:lnTo>
                  <a:lnTo>
                    <a:pt x="57916" y="64628"/>
                  </a:lnTo>
                  <a:lnTo>
                    <a:pt x="58448" y="63445"/>
                  </a:lnTo>
                  <a:lnTo>
                    <a:pt x="58951" y="62292"/>
                  </a:lnTo>
                  <a:lnTo>
                    <a:pt x="59660" y="60134"/>
                  </a:lnTo>
                  <a:lnTo>
                    <a:pt x="60133" y="58183"/>
                  </a:lnTo>
                  <a:lnTo>
                    <a:pt x="60399" y="56320"/>
                  </a:lnTo>
                  <a:lnTo>
                    <a:pt x="60547" y="53601"/>
                  </a:lnTo>
                  <a:lnTo>
                    <a:pt x="60577" y="49728"/>
                  </a:lnTo>
                  <a:lnTo>
                    <a:pt x="60665" y="47510"/>
                  </a:lnTo>
                  <a:lnTo>
                    <a:pt x="60784" y="46091"/>
                  </a:lnTo>
                  <a:lnTo>
                    <a:pt x="61405" y="41302"/>
                  </a:lnTo>
                  <a:lnTo>
                    <a:pt x="62853" y="31191"/>
                  </a:lnTo>
                  <a:lnTo>
                    <a:pt x="66430" y="8486"/>
                  </a:lnTo>
                  <a:lnTo>
                    <a:pt x="67199" y="2898"/>
                  </a:lnTo>
                  <a:lnTo>
                    <a:pt x="67081" y="2100"/>
                  </a:lnTo>
                  <a:lnTo>
                    <a:pt x="66490" y="622"/>
                  </a:lnTo>
                  <a:lnTo>
                    <a:pt x="65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808705" y="1982648"/>
              <a:ext cx="956088" cy="2077471"/>
            </a:xfrm>
            <a:custGeom>
              <a:rect b="b" l="l" r="r" t="t"/>
              <a:pathLst>
                <a:path extrusionOk="0" fill="none" h="146018" w="67200">
                  <a:moveTo>
                    <a:pt x="0" y="145545"/>
                  </a:moveTo>
                  <a:lnTo>
                    <a:pt x="3666" y="133069"/>
                  </a:lnTo>
                  <a:lnTo>
                    <a:pt x="19246" y="79883"/>
                  </a:lnTo>
                  <a:lnTo>
                    <a:pt x="21671" y="71132"/>
                  </a:lnTo>
                  <a:lnTo>
                    <a:pt x="21700" y="70689"/>
                  </a:lnTo>
                  <a:lnTo>
                    <a:pt x="22321" y="67584"/>
                  </a:lnTo>
                  <a:lnTo>
                    <a:pt x="23681" y="62677"/>
                  </a:lnTo>
                  <a:lnTo>
                    <a:pt x="25218" y="58360"/>
                  </a:lnTo>
                  <a:lnTo>
                    <a:pt x="26490" y="55463"/>
                  </a:lnTo>
                  <a:lnTo>
                    <a:pt x="27229" y="54044"/>
                  </a:lnTo>
                  <a:lnTo>
                    <a:pt x="28766" y="51176"/>
                  </a:lnTo>
                  <a:lnTo>
                    <a:pt x="32018" y="45589"/>
                  </a:lnTo>
                  <a:lnTo>
                    <a:pt x="36246" y="38730"/>
                  </a:lnTo>
                  <a:lnTo>
                    <a:pt x="37340" y="37045"/>
                  </a:lnTo>
                  <a:lnTo>
                    <a:pt x="37724" y="36394"/>
                  </a:lnTo>
                  <a:lnTo>
                    <a:pt x="38374" y="35064"/>
                  </a:lnTo>
                  <a:lnTo>
                    <a:pt x="38906" y="33704"/>
                  </a:lnTo>
                  <a:lnTo>
                    <a:pt x="39291" y="32285"/>
                  </a:lnTo>
                  <a:lnTo>
                    <a:pt x="39409" y="31546"/>
                  </a:lnTo>
                  <a:lnTo>
                    <a:pt x="39527" y="30984"/>
                  </a:lnTo>
                  <a:lnTo>
                    <a:pt x="40148" y="29565"/>
                  </a:lnTo>
                  <a:lnTo>
                    <a:pt x="41597" y="26993"/>
                  </a:lnTo>
                  <a:lnTo>
                    <a:pt x="44080" y="23268"/>
                  </a:lnTo>
                  <a:lnTo>
                    <a:pt x="46357" y="20134"/>
                  </a:lnTo>
                  <a:lnTo>
                    <a:pt x="47125" y="19188"/>
                  </a:lnTo>
                  <a:lnTo>
                    <a:pt x="47864" y="18153"/>
                  </a:lnTo>
                  <a:lnTo>
                    <a:pt x="50052" y="14162"/>
                  </a:lnTo>
                  <a:lnTo>
                    <a:pt x="52388" y="9402"/>
                  </a:lnTo>
                  <a:lnTo>
                    <a:pt x="54043" y="5529"/>
                  </a:lnTo>
                  <a:lnTo>
                    <a:pt x="54339" y="4613"/>
                  </a:lnTo>
                  <a:lnTo>
                    <a:pt x="54398" y="4288"/>
                  </a:lnTo>
                  <a:lnTo>
                    <a:pt x="54694" y="3696"/>
                  </a:lnTo>
                  <a:lnTo>
                    <a:pt x="55374" y="2839"/>
                  </a:lnTo>
                  <a:lnTo>
                    <a:pt x="56704" y="1923"/>
                  </a:lnTo>
                  <a:lnTo>
                    <a:pt x="58478" y="1243"/>
                  </a:lnTo>
                  <a:lnTo>
                    <a:pt x="59483" y="1006"/>
                  </a:lnTo>
                  <a:lnTo>
                    <a:pt x="64124" y="237"/>
                  </a:lnTo>
                  <a:lnTo>
                    <a:pt x="65987" y="1"/>
                  </a:lnTo>
                  <a:lnTo>
                    <a:pt x="66490" y="622"/>
                  </a:lnTo>
                  <a:lnTo>
                    <a:pt x="67081" y="2100"/>
                  </a:lnTo>
                  <a:lnTo>
                    <a:pt x="67199" y="2898"/>
                  </a:lnTo>
                  <a:lnTo>
                    <a:pt x="66430" y="8486"/>
                  </a:lnTo>
                  <a:lnTo>
                    <a:pt x="62853" y="31191"/>
                  </a:lnTo>
                  <a:lnTo>
                    <a:pt x="61405" y="41302"/>
                  </a:lnTo>
                  <a:lnTo>
                    <a:pt x="60784" y="46091"/>
                  </a:lnTo>
                  <a:lnTo>
                    <a:pt x="60665" y="47510"/>
                  </a:lnTo>
                  <a:lnTo>
                    <a:pt x="60577" y="49728"/>
                  </a:lnTo>
                  <a:lnTo>
                    <a:pt x="60547" y="53601"/>
                  </a:lnTo>
                  <a:lnTo>
                    <a:pt x="60399" y="56320"/>
                  </a:lnTo>
                  <a:lnTo>
                    <a:pt x="60133" y="58183"/>
                  </a:lnTo>
                  <a:lnTo>
                    <a:pt x="59660" y="60134"/>
                  </a:lnTo>
                  <a:lnTo>
                    <a:pt x="58951" y="62292"/>
                  </a:lnTo>
                  <a:lnTo>
                    <a:pt x="58448" y="63445"/>
                  </a:lnTo>
                  <a:lnTo>
                    <a:pt x="57916" y="64628"/>
                  </a:lnTo>
                  <a:lnTo>
                    <a:pt x="56438" y="66786"/>
                  </a:lnTo>
                  <a:lnTo>
                    <a:pt x="54634" y="68737"/>
                  </a:lnTo>
                  <a:lnTo>
                    <a:pt x="52595" y="70482"/>
                  </a:lnTo>
                  <a:lnTo>
                    <a:pt x="49372" y="72817"/>
                  </a:lnTo>
                  <a:lnTo>
                    <a:pt x="45322" y="75301"/>
                  </a:lnTo>
                  <a:lnTo>
                    <a:pt x="43696" y="76306"/>
                  </a:lnTo>
                  <a:lnTo>
                    <a:pt x="42365" y="77222"/>
                  </a:lnTo>
                  <a:lnTo>
                    <a:pt x="40769" y="78464"/>
                  </a:lnTo>
                  <a:lnTo>
                    <a:pt x="40030" y="79351"/>
                  </a:lnTo>
                  <a:lnTo>
                    <a:pt x="40059" y="79440"/>
                  </a:lnTo>
                  <a:lnTo>
                    <a:pt x="40325" y="87156"/>
                  </a:lnTo>
                  <a:lnTo>
                    <a:pt x="41981" y="135256"/>
                  </a:lnTo>
                  <a:lnTo>
                    <a:pt x="42247" y="146018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1596087" y="2529461"/>
              <a:ext cx="53865" cy="50906"/>
            </a:xfrm>
            <a:custGeom>
              <a:rect b="b" l="l" r="r" t="t"/>
              <a:pathLst>
                <a:path extrusionOk="0" fill="none" h="3578" w="3786">
                  <a:moveTo>
                    <a:pt x="3785" y="3577"/>
                  </a:moveTo>
                  <a:lnTo>
                    <a:pt x="3549" y="3577"/>
                  </a:lnTo>
                  <a:lnTo>
                    <a:pt x="2041" y="2661"/>
                  </a:lnTo>
                  <a:lnTo>
                    <a:pt x="710" y="1183"/>
                  </a:lnTo>
                  <a:lnTo>
                    <a:pt x="1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1649938" y="1459410"/>
              <a:ext cx="2455169" cy="1234122"/>
            </a:xfrm>
            <a:custGeom>
              <a:rect b="b" l="l" r="r" t="t"/>
              <a:pathLst>
                <a:path extrusionOk="0" h="86742" w="172565">
                  <a:moveTo>
                    <a:pt x="8248" y="0"/>
                  </a:moveTo>
                  <a:lnTo>
                    <a:pt x="7450" y="30"/>
                  </a:lnTo>
                  <a:lnTo>
                    <a:pt x="5942" y="325"/>
                  </a:lnTo>
                  <a:lnTo>
                    <a:pt x="4523" y="917"/>
                  </a:lnTo>
                  <a:lnTo>
                    <a:pt x="3282" y="1774"/>
                  </a:lnTo>
                  <a:lnTo>
                    <a:pt x="2217" y="2838"/>
                  </a:lnTo>
                  <a:lnTo>
                    <a:pt x="1360" y="4080"/>
                  </a:lnTo>
                  <a:lnTo>
                    <a:pt x="769" y="5470"/>
                  </a:lnTo>
                  <a:lnTo>
                    <a:pt x="444" y="7007"/>
                  </a:lnTo>
                  <a:lnTo>
                    <a:pt x="414" y="7805"/>
                  </a:lnTo>
                  <a:lnTo>
                    <a:pt x="0" y="78848"/>
                  </a:lnTo>
                  <a:lnTo>
                    <a:pt x="0" y="79675"/>
                  </a:lnTo>
                  <a:lnTo>
                    <a:pt x="325" y="81213"/>
                  </a:lnTo>
                  <a:lnTo>
                    <a:pt x="917" y="82632"/>
                  </a:lnTo>
                  <a:lnTo>
                    <a:pt x="1774" y="83873"/>
                  </a:lnTo>
                  <a:lnTo>
                    <a:pt x="2868" y="84938"/>
                  </a:lnTo>
                  <a:lnTo>
                    <a:pt x="4110" y="85795"/>
                  </a:lnTo>
                  <a:lnTo>
                    <a:pt x="5529" y="86386"/>
                  </a:lnTo>
                  <a:lnTo>
                    <a:pt x="7066" y="86712"/>
                  </a:lnTo>
                  <a:lnTo>
                    <a:pt x="7894" y="86741"/>
                  </a:lnTo>
                  <a:lnTo>
                    <a:pt x="164671" y="86741"/>
                  </a:lnTo>
                  <a:lnTo>
                    <a:pt x="165470" y="86712"/>
                  </a:lnTo>
                  <a:lnTo>
                    <a:pt x="167007" y="86416"/>
                  </a:lnTo>
                  <a:lnTo>
                    <a:pt x="168426" y="85795"/>
                  </a:lnTo>
                  <a:lnTo>
                    <a:pt x="169697" y="84967"/>
                  </a:lnTo>
                  <a:lnTo>
                    <a:pt x="170762" y="83903"/>
                  </a:lnTo>
                  <a:lnTo>
                    <a:pt x="171619" y="82632"/>
                  </a:lnTo>
                  <a:lnTo>
                    <a:pt x="172210" y="81213"/>
                  </a:lnTo>
                  <a:lnTo>
                    <a:pt x="172535" y="79675"/>
                  </a:lnTo>
                  <a:lnTo>
                    <a:pt x="172565" y="78877"/>
                  </a:lnTo>
                  <a:lnTo>
                    <a:pt x="172565" y="78848"/>
                  </a:lnTo>
                  <a:lnTo>
                    <a:pt x="172151" y="7805"/>
                  </a:lnTo>
                  <a:lnTo>
                    <a:pt x="172122" y="7007"/>
                  </a:lnTo>
                  <a:lnTo>
                    <a:pt x="171796" y="5470"/>
                  </a:lnTo>
                  <a:lnTo>
                    <a:pt x="171205" y="4080"/>
                  </a:lnTo>
                  <a:lnTo>
                    <a:pt x="170348" y="2838"/>
                  </a:lnTo>
                  <a:lnTo>
                    <a:pt x="169283" y="1774"/>
                  </a:lnTo>
                  <a:lnTo>
                    <a:pt x="168042" y="917"/>
                  </a:lnTo>
                  <a:lnTo>
                    <a:pt x="166652" y="325"/>
                  </a:lnTo>
                  <a:lnTo>
                    <a:pt x="165115" y="30"/>
                  </a:lnTo>
                  <a:lnTo>
                    <a:pt x="164317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14775">
              <a:solidFill>
                <a:srgbClr val="363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1774441" y="1506943"/>
              <a:ext cx="2207425" cy="1129379"/>
            </a:xfrm>
            <a:custGeom>
              <a:rect b="b" l="l" r="r" t="t"/>
              <a:pathLst>
                <a:path extrusionOk="0" h="79380" w="155152">
                  <a:moveTo>
                    <a:pt x="355" y="0"/>
                  </a:moveTo>
                  <a:lnTo>
                    <a:pt x="0" y="79379"/>
                  </a:lnTo>
                  <a:lnTo>
                    <a:pt x="155152" y="79379"/>
                  </a:lnTo>
                  <a:lnTo>
                    <a:pt x="15479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1075">
              <a:solidFill>
                <a:srgbClr val="36363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1779065" y="1506943"/>
              <a:ext cx="2193126" cy="132928"/>
            </a:xfrm>
            <a:custGeom>
              <a:rect b="b" l="l" r="r" t="t"/>
              <a:pathLst>
                <a:path extrusionOk="0" h="9343" w="154147">
                  <a:moveTo>
                    <a:pt x="30" y="0"/>
                  </a:moveTo>
                  <a:lnTo>
                    <a:pt x="0" y="3991"/>
                  </a:lnTo>
                  <a:lnTo>
                    <a:pt x="14605" y="3991"/>
                  </a:lnTo>
                  <a:lnTo>
                    <a:pt x="18330" y="9342"/>
                  </a:lnTo>
                  <a:lnTo>
                    <a:pt x="154147" y="9342"/>
                  </a:lnTo>
                  <a:lnTo>
                    <a:pt x="154117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2430178" y="1737852"/>
              <a:ext cx="1547056" cy="903517"/>
            </a:xfrm>
            <a:custGeom>
              <a:rect b="b" l="l" r="r" t="t"/>
              <a:pathLst>
                <a:path extrusionOk="0" h="63505" w="108737">
                  <a:moveTo>
                    <a:pt x="108382" y="1"/>
                  </a:moveTo>
                  <a:lnTo>
                    <a:pt x="0" y="63504"/>
                  </a:lnTo>
                  <a:lnTo>
                    <a:pt x="108737" y="63504"/>
                  </a:lnTo>
                  <a:lnTo>
                    <a:pt x="108382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020950" y="2056687"/>
              <a:ext cx="33662" cy="34075"/>
            </a:xfrm>
            <a:custGeom>
              <a:rect b="b" l="l" r="r" t="t"/>
              <a:pathLst>
                <a:path extrusionOk="0" h="2395" w="2366">
                  <a:moveTo>
                    <a:pt x="1183" y="0"/>
                  </a:moveTo>
                  <a:lnTo>
                    <a:pt x="946" y="30"/>
                  </a:lnTo>
                  <a:lnTo>
                    <a:pt x="532" y="178"/>
                  </a:lnTo>
                  <a:lnTo>
                    <a:pt x="207" y="503"/>
                  </a:lnTo>
                  <a:lnTo>
                    <a:pt x="0" y="946"/>
                  </a:lnTo>
                  <a:lnTo>
                    <a:pt x="0" y="1183"/>
                  </a:lnTo>
                  <a:lnTo>
                    <a:pt x="0" y="1419"/>
                  </a:lnTo>
                  <a:lnTo>
                    <a:pt x="178" y="1863"/>
                  </a:lnTo>
                  <a:lnTo>
                    <a:pt x="503" y="2188"/>
                  </a:lnTo>
                  <a:lnTo>
                    <a:pt x="917" y="2365"/>
                  </a:lnTo>
                  <a:lnTo>
                    <a:pt x="1153" y="2395"/>
                  </a:lnTo>
                  <a:lnTo>
                    <a:pt x="1419" y="2365"/>
                  </a:lnTo>
                  <a:lnTo>
                    <a:pt x="1833" y="2188"/>
                  </a:lnTo>
                  <a:lnTo>
                    <a:pt x="2158" y="1892"/>
                  </a:lnTo>
                  <a:lnTo>
                    <a:pt x="2365" y="1449"/>
                  </a:lnTo>
                  <a:lnTo>
                    <a:pt x="2365" y="1212"/>
                  </a:lnTo>
                  <a:lnTo>
                    <a:pt x="2365" y="976"/>
                  </a:lnTo>
                  <a:lnTo>
                    <a:pt x="2188" y="532"/>
                  </a:lnTo>
                  <a:lnTo>
                    <a:pt x="1863" y="207"/>
                  </a:lnTo>
                  <a:lnTo>
                    <a:pt x="1449" y="30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1860659" y="1740798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5736" y="1"/>
                  </a:moveTo>
                  <a:lnTo>
                    <a:pt x="4465" y="267"/>
                  </a:lnTo>
                  <a:lnTo>
                    <a:pt x="3341" y="740"/>
                  </a:lnTo>
                  <a:lnTo>
                    <a:pt x="2307" y="1449"/>
                  </a:lnTo>
                  <a:lnTo>
                    <a:pt x="1449" y="2307"/>
                  </a:lnTo>
                  <a:lnTo>
                    <a:pt x="769" y="3312"/>
                  </a:lnTo>
                  <a:lnTo>
                    <a:pt x="267" y="4465"/>
                  </a:lnTo>
                  <a:lnTo>
                    <a:pt x="30" y="5706"/>
                  </a:lnTo>
                  <a:lnTo>
                    <a:pt x="1" y="6386"/>
                  </a:lnTo>
                  <a:lnTo>
                    <a:pt x="30" y="7037"/>
                  </a:lnTo>
                  <a:lnTo>
                    <a:pt x="267" y="8279"/>
                  </a:lnTo>
                  <a:lnTo>
                    <a:pt x="769" y="9432"/>
                  </a:lnTo>
                  <a:lnTo>
                    <a:pt x="1449" y="10437"/>
                  </a:lnTo>
                  <a:lnTo>
                    <a:pt x="2307" y="11324"/>
                  </a:lnTo>
                  <a:lnTo>
                    <a:pt x="3341" y="12004"/>
                  </a:lnTo>
                  <a:lnTo>
                    <a:pt x="4465" y="12477"/>
                  </a:lnTo>
                  <a:lnTo>
                    <a:pt x="5736" y="12743"/>
                  </a:lnTo>
                  <a:lnTo>
                    <a:pt x="6386" y="12772"/>
                  </a:lnTo>
                  <a:lnTo>
                    <a:pt x="7037" y="12743"/>
                  </a:lnTo>
                  <a:lnTo>
                    <a:pt x="8279" y="12477"/>
                  </a:lnTo>
                  <a:lnTo>
                    <a:pt x="9432" y="12004"/>
                  </a:lnTo>
                  <a:lnTo>
                    <a:pt x="10437" y="11324"/>
                  </a:lnTo>
                  <a:lnTo>
                    <a:pt x="11324" y="10437"/>
                  </a:lnTo>
                  <a:lnTo>
                    <a:pt x="12004" y="9432"/>
                  </a:lnTo>
                  <a:lnTo>
                    <a:pt x="12477" y="8279"/>
                  </a:lnTo>
                  <a:lnTo>
                    <a:pt x="12743" y="7037"/>
                  </a:lnTo>
                  <a:lnTo>
                    <a:pt x="12772" y="6386"/>
                  </a:lnTo>
                  <a:lnTo>
                    <a:pt x="12743" y="5706"/>
                  </a:lnTo>
                  <a:lnTo>
                    <a:pt x="12477" y="4465"/>
                  </a:lnTo>
                  <a:lnTo>
                    <a:pt x="12004" y="3312"/>
                  </a:lnTo>
                  <a:lnTo>
                    <a:pt x="11324" y="2307"/>
                  </a:lnTo>
                  <a:lnTo>
                    <a:pt x="10437" y="1449"/>
                  </a:lnTo>
                  <a:lnTo>
                    <a:pt x="9432" y="740"/>
                  </a:lnTo>
                  <a:lnTo>
                    <a:pt x="8279" y="267"/>
                  </a:lnTo>
                  <a:lnTo>
                    <a:pt x="7037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1860659" y="2114307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6386" y="0"/>
                  </a:moveTo>
                  <a:lnTo>
                    <a:pt x="5736" y="30"/>
                  </a:lnTo>
                  <a:lnTo>
                    <a:pt x="4465" y="267"/>
                  </a:lnTo>
                  <a:lnTo>
                    <a:pt x="3341" y="769"/>
                  </a:lnTo>
                  <a:lnTo>
                    <a:pt x="2307" y="1449"/>
                  </a:lnTo>
                  <a:lnTo>
                    <a:pt x="1449" y="2306"/>
                  </a:lnTo>
                  <a:lnTo>
                    <a:pt x="769" y="3341"/>
                  </a:lnTo>
                  <a:lnTo>
                    <a:pt x="267" y="4465"/>
                  </a:lnTo>
                  <a:lnTo>
                    <a:pt x="30" y="5736"/>
                  </a:lnTo>
                  <a:lnTo>
                    <a:pt x="1" y="6386"/>
                  </a:lnTo>
                  <a:lnTo>
                    <a:pt x="30" y="7037"/>
                  </a:lnTo>
                  <a:lnTo>
                    <a:pt x="267" y="8278"/>
                  </a:lnTo>
                  <a:lnTo>
                    <a:pt x="769" y="9431"/>
                  </a:lnTo>
                  <a:lnTo>
                    <a:pt x="1449" y="10437"/>
                  </a:lnTo>
                  <a:lnTo>
                    <a:pt x="2307" y="11324"/>
                  </a:lnTo>
                  <a:lnTo>
                    <a:pt x="3341" y="12004"/>
                  </a:lnTo>
                  <a:lnTo>
                    <a:pt x="4465" y="12477"/>
                  </a:lnTo>
                  <a:lnTo>
                    <a:pt x="5736" y="12743"/>
                  </a:lnTo>
                  <a:lnTo>
                    <a:pt x="6386" y="12772"/>
                  </a:lnTo>
                  <a:lnTo>
                    <a:pt x="7037" y="12743"/>
                  </a:lnTo>
                  <a:lnTo>
                    <a:pt x="8279" y="12477"/>
                  </a:lnTo>
                  <a:lnTo>
                    <a:pt x="9432" y="12004"/>
                  </a:lnTo>
                  <a:lnTo>
                    <a:pt x="10437" y="11324"/>
                  </a:lnTo>
                  <a:lnTo>
                    <a:pt x="11324" y="10437"/>
                  </a:lnTo>
                  <a:lnTo>
                    <a:pt x="12004" y="9431"/>
                  </a:lnTo>
                  <a:lnTo>
                    <a:pt x="12477" y="8278"/>
                  </a:lnTo>
                  <a:lnTo>
                    <a:pt x="12743" y="7037"/>
                  </a:lnTo>
                  <a:lnTo>
                    <a:pt x="12772" y="6386"/>
                  </a:lnTo>
                  <a:lnTo>
                    <a:pt x="12743" y="5736"/>
                  </a:lnTo>
                  <a:lnTo>
                    <a:pt x="12477" y="4465"/>
                  </a:lnTo>
                  <a:lnTo>
                    <a:pt x="12004" y="3341"/>
                  </a:lnTo>
                  <a:lnTo>
                    <a:pt x="11324" y="2306"/>
                  </a:lnTo>
                  <a:lnTo>
                    <a:pt x="10437" y="1449"/>
                  </a:lnTo>
                  <a:lnTo>
                    <a:pt x="9432" y="769"/>
                  </a:lnTo>
                  <a:lnTo>
                    <a:pt x="8279" y="267"/>
                  </a:lnTo>
                  <a:lnTo>
                    <a:pt x="7037" y="3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2481496" y="1740798"/>
              <a:ext cx="181714" cy="181728"/>
            </a:xfrm>
            <a:custGeom>
              <a:rect b="b" l="l" r="r" t="t"/>
              <a:pathLst>
                <a:path extrusionOk="0" h="12773" w="12772">
                  <a:moveTo>
                    <a:pt x="5735" y="1"/>
                  </a:moveTo>
                  <a:lnTo>
                    <a:pt x="4494" y="267"/>
                  </a:lnTo>
                  <a:lnTo>
                    <a:pt x="3341" y="740"/>
                  </a:lnTo>
                  <a:lnTo>
                    <a:pt x="2306" y="1449"/>
                  </a:lnTo>
                  <a:lnTo>
                    <a:pt x="1449" y="2307"/>
                  </a:lnTo>
                  <a:lnTo>
                    <a:pt x="769" y="3312"/>
                  </a:lnTo>
                  <a:lnTo>
                    <a:pt x="266" y="4465"/>
                  </a:lnTo>
                  <a:lnTo>
                    <a:pt x="30" y="5706"/>
                  </a:lnTo>
                  <a:lnTo>
                    <a:pt x="0" y="6386"/>
                  </a:lnTo>
                  <a:lnTo>
                    <a:pt x="30" y="7037"/>
                  </a:lnTo>
                  <a:lnTo>
                    <a:pt x="266" y="8279"/>
                  </a:lnTo>
                  <a:lnTo>
                    <a:pt x="769" y="9432"/>
                  </a:lnTo>
                  <a:lnTo>
                    <a:pt x="1449" y="10437"/>
                  </a:lnTo>
                  <a:lnTo>
                    <a:pt x="2306" y="11324"/>
                  </a:lnTo>
                  <a:lnTo>
                    <a:pt x="3341" y="12004"/>
                  </a:lnTo>
                  <a:lnTo>
                    <a:pt x="4494" y="12477"/>
                  </a:lnTo>
                  <a:lnTo>
                    <a:pt x="5735" y="12743"/>
                  </a:lnTo>
                  <a:lnTo>
                    <a:pt x="6386" y="12772"/>
                  </a:lnTo>
                  <a:lnTo>
                    <a:pt x="7036" y="12743"/>
                  </a:lnTo>
                  <a:lnTo>
                    <a:pt x="8278" y="12477"/>
                  </a:lnTo>
                  <a:lnTo>
                    <a:pt x="9431" y="12004"/>
                  </a:lnTo>
                  <a:lnTo>
                    <a:pt x="10436" y="11324"/>
                  </a:lnTo>
                  <a:lnTo>
                    <a:pt x="11323" y="10437"/>
                  </a:lnTo>
                  <a:lnTo>
                    <a:pt x="12003" y="9432"/>
                  </a:lnTo>
                  <a:lnTo>
                    <a:pt x="12476" y="8279"/>
                  </a:lnTo>
                  <a:lnTo>
                    <a:pt x="12742" y="7037"/>
                  </a:lnTo>
                  <a:lnTo>
                    <a:pt x="12772" y="6386"/>
                  </a:lnTo>
                  <a:lnTo>
                    <a:pt x="12742" y="5706"/>
                  </a:lnTo>
                  <a:lnTo>
                    <a:pt x="12476" y="4465"/>
                  </a:lnTo>
                  <a:lnTo>
                    <a:pt x="12003" y="3312"/>
                  </a:lnTo>
                  <a:lnTo>
                    <a:pt x="11323" y="2307"/>
                  </a:lnTo>
                  <a:lnTo>
                    <a:pt x="10436" y="1449"/>
                  </a:lnTo>
                  <a:lnTo>
                    <a:pt x="9431" y="740"/>
                  </a:lnTo>
                  <a:lnTo>
                    <a:pt x="8278" y="267"/>
                  </a:lnTo>
                  <a:lnTo>
                    <a:pt x="703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2481496" y="2114307"/>
              <a:ext cx="181714" cy="181728"/>
            </a:xfrm>
            <a:custGeom>
              <a:rect b="b" l="l" r="r" t="t"/>
              <a:pathLst>
                <a:path extrusionOk="0" h="12773" w="12772">
                  <a:moveTo>
                    <a:pt x="6386" y="0"/>
                  </a:moveTo>
                  <a:lnTo>
                    <a:pt x="5735" y="30"/>
                  </a:lnTo>
                  <a:lnTo>
                    <a:pt x="4494" y="267"/>
                  </a:lnTo>
                  <a:lnTo>
                    <a:pt x="3341" y="769"/>
                  </a:lnTo>
                  <a:lnTo>
                    <a:pt x="2306" y="1449"/>
                  </a:lnTo>
                  <a:lnTo>
                    <a:pt x="1449" y="2306"/>
                  </a:lnTo>
                  <a:lnTo>
                    <a:pt x="769" y="3341"/>
                  </a:lnTo>
                  <a:lnTo>
                    <a:pt x="266" y="4465"/>
                  </a:lnTo>
                  <a:lnTo>
                    <a:pt x="30" y="5736"/>
                  </a:lnTo>
                  <a:lnTo>
                    <a:pt x="0" y="6386"/>
                  </a:lnTo>
                  <a:lnTo>
                    <a:pt x="30" y="7037"/>
                  </a:lnTo>
                  <a:lnTo>
                    <a:pt x="266" y="8278"/>
                  </a:lnTo>
                  <a:lnTo>
                    <a:pt x="769" y="9431"/>
                  </a:lnTo>
                  <a:lnTo>
                    <a:pt x="1449" y="10437"/>
                  </a:lnTo>
                  <a:lnTo>
                    <a:pt x="2306" y="11324"/>
                  </a:lnTo>
                  <a:lnTo>
                    <a:pt x="3341" y="12004"/>
                  </a:lnTo>
                  <a:lnTo>
                    <a:pt x="4494" y="12477"/>
                  </a:lnTo>
                  <a:lnTo>
                    <a:pt x="5735" y="12743"/>
                  </a:lnTo>
                  <a:lnTo>
                    <a:pt x="6386" y="12772"/>
                  </a:lnTo>
                  <a:lnTo>
                    <a:pt x="7036" y="12743"/>
                  </a:lnTo>
                  <a:lnTo>
                    <a:pt x="8278" y="12477"/>
                  </a:lnTo>
                  <a:lnTo>
                    <a:pt x="9431" y="12004"/>
                  </a:lnTo>
                  <a:lnTo>
                    <a:pt x="10436" y="11324"/>
                  </a:lnTo>
                  <a:lnTo>
                    <a:pt x="11323" y="10437"/>
                  </a:lnTo>
                  <a:lnTo>
                    <a:pt x="12003" y="9431"/>
                  </a:lnTo>
                  <a:lnTo>
                    <a:pt x="12476" y="8278"/>
                  </a:lnTo>
                  <a:lnTo>
                    <a:pt x="12742" y="7037"/>
                  </a:lnTo>
                  <a:lnTo>
                    <a:pt x="12772" y="6386"/>
                  </a:lnTo>
                  <a:lnTo>
                    <a:pt x="12742" y="5736"/>
                  </a:lnTo>
                  <a:lnTo>
                    <a:pt x="12476" y="4465"/>
                  </a:lnTo>
                  <a:lnTo>
                    <a:pt x="12003" y="3341"/>
                  </a:lnTo>
                  <a:lnTo>
                    <a:pt x="11323" y="2306"/>
                  </a:lnTo>
                  <a:lnTo>
                    <a:pt x="10436" y="1449"/>
                  </a:lnTo>
                  <a:lnTo>
                    <a:pt x="9431" y="769"/>
                  </a:lnTo>
                  <a:lnTo>
                    <a:pt x="8278" y="267"/>
                  </a:lnTo>
                  <a:lnTo>
                    <a:pt x="7036" y="3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3102320" y="1740798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5736" y="1"/>
                  </a:moveTo>
                  <a:lnTo>
                    <a:pt x="4494" y="267"/>
                  </a:lnTo>
                  <a:lnTo>
                    <a:pt x="3341" y="740"/>
                  </a:lnTo>
                  <a:lnTo>
                    <a:pt x="2336" y="1449"/>
                  </a:lnTo>
                  <a:lnTo>
                    <a:pt x="1449" y="2307"/>
                  </a:lnTo>
                  <a:lnTo>
                    <a:pt x="769" y="3312"/>
                  </a:lnTo>
                  <a:lnTo>
                    <a:pt x="296" y="4465"/>
                  </a:lnTo>
                  <a:lnTo>
                    <a:pt x="30" y="5706"/>
                  </a:lnTo>
                  <a:lnTo>
                    <a:pt x="0" y="6386"/>
                  </a:lnTo>
                  <a:lnTo>
                    <a:pt x="30" y="7037"/>
                  </a:lnTo>
                  <a:lnTo>
                    <a:pt x="296" y="8279"/>
                  </a:lnTo>
                  <a:lnTo>
                    <a:pt x="769" y="9432"/>
                  </a:lnTo>
                  <a:lnTo>
                    <a:pt x="1449" y="10437"/>
                  </a:lnTo>
                  <a:lnTo>
                    <a:pt x="2336" y="11324"/>
                  </a:lnTo>
                  <a:lnTo>
                    <a:pt x="3341" y="12004"/>
                  </a:lnTo>
                  <a:lnTo>
                    <a:pt x="4494" y="12477"/>
                  </a:lnTo>
                  <a:lnTo>
                    <a:pt x="5736" y="12743"/>
                  </a:lnTo>
                  <a:lnTo>
                    <a:pt x="6386" y="12772"/>
                  </a:lnTo>
                  <a:lnTo>
                    <a:pt x="7037" y="12743"/>
                  </a:lnTo>
                  <a:lnTo>
                    <a:pt x="8278" y="12477"/>
                  </a:lnTo>
                  <a:lnTo>
                    <a:pt x="9431" y="12004"/>
                  </a:lnTo>
                  <a:lnTo>
                    <a:pt x="10466" y="11324"/>
                  </a:lnTo>
                  <a:lnTo>
                    <a:pt x="11323" y="10437"/>
                  </a:lnTo>
                  <a:lnTo>
                    <a:pt x="12003" y="9432"/>
                  </a:lnTo>
                  <a:lnTo>
                    <a:pt x="12506" y="8279"/>
                  </a:lnTo>
                  <a:lnTo>
                    <a:pt x="12743" y="7037"/>
                  </a:lnTo>
                  <a:lnTo>
                    <a:pt x="12772" y="6386"/>
                  </a:lnTo>
                  <a:lnTo>
                    <a:pt x="12743" y="5706"/>
                  </a:lnTo>
                  <a:lnTo>
                    <a:pt x="12506" y="4465"/>
                  </a:lnTo>
                  <a:lnTo>
                    <a:pt x="12003" y="3312"/>
                  </a:lnTo>
                  <a:lnTo>
                    <a:pt x="11323" y="2307"/>
                  </a:lnTo>
                  <a:lnTo>
                    <a:pt x="10466" y="1449"/>
                  </a:lnTo>
                  <a:lnTo>
                    <a:pt x="9431" y="740"/>
                  </a:lnTo>
                  <a:lnTo>
                    <a:pt x="8278" y="267"/>
                  </a:lnTo>
                  <a:lnTo>
                    <a:pt x="7037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102320" y="2114307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6386" y="0"/>
                  </a:moveTo>
                  <a:lnTo>
                    <a:pt x="5736" y="30"/>
                  </a:lnTo>
                  <a:lnTo>
                    <a:pt x="4494" y="267"/>
                  </a:lnTo>
                  <a:lnTo>
                    <a:pt x="3341" y="769"/>
                  </a:lnTo>
                  <a:lnTo>
                    <a:pt x="2336" y="1449"/>
                  </a:lnTo>
                  <a:lnTo>
                    <a:pt x="1449" y="2306"/>
                  </a:lnTo>
                  <a:lnTo>
                    <a:pt x="769" y="3341"/>
                  </a:lnTo>
                  <a:lnTo>
                    <a:pt x="296" y="4465"/>
                  </a:lnTo>
                  <a:lnTo>
                    <a:pt x="30" y="5736"/>
                  </a:lnTo>
                  <a:lnTo>
                    <a:pt x="0" y="6386"/>
                  </a:lnTo>
                  <a:lnTo>
                    <a:pt x="30" y="7037"/>
                  </a:lnTo>
                  <a:lnTo>
                    <a:pt x="296" y="8278"/>
                  </a:lnTo>
                  <a:lnTo>
                    <a:pt x="769" y="9431"/>
                  </a:lnTo>
                  <a:lnTo>
                    <a:pt x="1449" y="10437"/>
                  </a:lnTo>
                  <a:lnTo>
                    <a:pt x="2336" y="11324"/>
                  </a:lnTo>
                  <a:lnTo>
                    <a:pt x="3341" y="12004"/>
                  </a:lnTo>
                  <a:lnTo>
                    <a:pt x="4494" y="12477"/>
                  </a:lnTo>
                  <a:lnTo>
                    <a:pt x="5736" y="12743"/>
                  </a:lnTo>
                  <a:lnTo>
                    <a:pt x="6386" y="12772"/>
                  </a:lnTo>
                  <a:lnTo>
                    <a:pt x="7037" y="12743"/>
                  </a:lnTo>
                  <a:lnTo>
                    <a:pt x="8278" y="12477"/>
                  </a:lnTo>
                  <a:lnTo>
                    <a:pt x="9431" y="12004"/>
                  </a:lnTo>
                  <a:lnTo>
                    <a:pt x="10466" y="11324"/>
                  </a:lnTo>
                  <a:lnTo>
                    <a:pt x="11323" y="10437"/>
                  </a:lnTo>
                  <a:lnTo>
                    <a:pt x="12003" y="9431"/>
                  </a:lnTo>
                  <a:lnTo>
                    <a:pt x="12506" y="8278"/>
                  </a:lnTo>
                  <a:lnTo>
                    <a:pt x="12743" y="7037"/>
                  </a:lnTo>
                  <a:lnTo>
                    <a:pt x="12772" y="6386"/>
                  </a:lnTo>
                  <a:lnTo>
                    <a:pt x="12743" y="5736"/>
                  </a:lnTo>
                  <a:lnTo>
                    <a:pt x="12506" y="4465"/>
                  </a:lnTo>
                  <a:lnTo>
                    <a:pt x="12003" y="3341"/>
                  </a:lnTo>
                  <a:lnTo>
                    <a:pt x="11323" y="2306"/>
                  </a:lnTo>
                  <a:lnTo>
                    <a:pt x="10466" y="1449"/>
                  </a:lnTo>
                  <a:lnTo>
                    <a:pt x="9431" y="769"/>
                  </a:lnTo>
                  <a:lnTo>
                    <a:pt x="8278" y="267"/>
                  </a:lnTo>
                  <a:lnTo>
                    <a:pt x="7037" y="30"/>
                  </a:lnTo>
                  <a:lnTo>
                    <a:pt x="6386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723143" y="1740798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5736" y="1"/>
                  </a:moveTo>
                  <a:lnTo>
                    <a:pt x="4495" y="267"/>
                  </a:lnTo>
                  <a:lnTo>
                    <a:pt x="3342" y="740"/>
                  </a:lnTo>
                  <a:lnTo>
                    <a:pt x="2336" y="1449"/>
                  </a:lnTo>
                  <a:lnTo>
                    <a:pt x="1450" y="2307"/>
                  </a:lnTo>
                  <a:lnTo>
                    <a:pt x="770" y="3312"/>
                  </a:lnTo>
                  <a:lnTo>
                    <a:pt x="297" y="4465"/>
                  </a:lnTo>
                  <a:lnTo>
                    <a:pt x="30" y="5706"/>
                  </a:lnTo>
                  <a:lnTo>
                    <a:pt x="1" y="6386"/>
                  </a:lnTo>
                  <a:lnTo>
                    <a:pt x="30" y="7037"/>
                  </a:lnTo>
                  <a:lnTo>
                    <a:pt x="297" y="8279"/>
                  </a:lnTo>
                  <a:lnTo>
                    <a:pt x="770" y="9432"/>
                  </a:lnTo>
                  <a:lnTo>
                    <a:pt x="1450" y="10437"/>
                  </a:lnTo>
                  <a:lnTo>
                    <a:pt x="2336" y="11324"/>
                  </a:lnTo>
                  <a:lnTo>
                    <a:pt x="3342" y="12004"/>
                  </a:lnTo>
                  <a:lnTo>
                    <a:pt x="4495" y="12477"/>
                  </a:lnTo>
                  <a:lnTo>
                    <a:pt x="5736" y="12743"/>
                  </a:lnTo>
                  <a:lnTo>
                    <a:pt x="6387" y="12772"/>
                  </a:lnTo>
                  <a:lnTo>
                    <a:pt x="7037" y="12743"/>
                  </a:lnTo>
                  <a:lnTo>
                    <a:pt x="8279" y="12477"/>
                  </a:lnTo>
                  <a:lnTo>
                    <a:pt x="9432" y="12004"/>
                  </a:lnTo>
                  <a:lnTo>
                    <a:pt x="10467" y="11324"/>
                  </a:lnTo>
                  <a:lnTo>
                    <a:pt x="11324" y="10437"/>
                  </a:lnTo>
                  <a:lnTo>
                    <a:pt x="12004" y="9432"/>
                  </a:lnTo>
                  <a:lnTo>
                    <a:pt x="12506" y="8279"/>
                  </a:lnTo>
                  <a:lnTo>
                    <a:pt x="12743" y="7037"/>
                  </a:lnTo>
                  <a:lnTo>
                    <a:pt x="12773" y="6386"/>
                  </a:lnTo>
                  <a:lnTo>
                    <a:pt x="12743" y="5706"/>
                  </a:lnTo>
                  <a:lnTo>
                    <a:pt x="12506" y="4465"/>
                  </a:lnTo>
                  <a:lnTo>
                    <a:pt x="12004" y="3312"/>
                  </a:lnTo>
                  <a:lnTo>
                    <a:pt x="11324" y="2307"/>
                  </a:lnTo>
                  <a:lnTo>
                    <a:pt x="10467" y="1449"/>
                  </a:lnTo>
                  <a:lnTo>
                    <a:pt x="9432" y="740"/>
                  </a:lnTo>
                  <a:lnTo>
                    <a:pt x="8279" y="267"/>
                  </a:lnTo>
                  <a:lnTo>
                    <a:pt x="7037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3723143" y="2114307"/>
              <a:ext cx="181728" cy="181728"/>
            </a:xfrm>
            <a:custGeom>
              <a:rect b="b" l="l" r="r" t="t"/>
              <a:pathLst>
                <a:path extrusionOk="0" h="12773" w="12773">
                  <a:moveTo>
                    <a:pt x="6387" y="0"/>
                  </a:moveTo>
                  <a:lnTo>
                    <a:pt x="5736" y="30"/>
                  </a:lnTo>
                  <a:lnTo>
                    <a:pt x="4495" y="267"/>
                  </a:lnTo>
                  <a:lnTo>
                    <a:pt x="3342" y="769"/>
                  </a:lnTo>
                  <a:lnTo>
                    <a:pt x="2336" y="1449"/>
                  </a:lnTo>
                  <a:lnTo>
                    <a:pt x="1450" y="2306"/>
                  </a:lnTo>
                  <a:lnTo>
                    <a:pt x="770" y="3341"/>
                  </a:lnTo>
                  <a:lnTo>
                    <a:pt x="297" y="4465"/>
                  </a:lnTo>
                  <a:lnTo>
                    <a:pt x="30" y="5736"/>
                  </a:lnTo>
                  <a:lnTo>
                    <a:pt x="1" y="6386"/>
                  </a:lnTo>
                  <a:lnTo>
                    <a:pt x="30" y="7037"/>
                  </a:lnTo>
                  <a:lnTo>
                    <a:pt x="297" y="8278"/>
                  </a:lnTo>
                  <a:lnTo>
                    <a:pt x="770" y="9431"/>
                  </a:lnTo>
                  <a:lnTo>
                    <a:pt x="1450" y="10437"/>
                  </a:lnTo>
                  <a:lnTo>
                    <a:pt x="2336" y="11324"/>
                  </a:lnTo>
                  <a:lnTo>
                    <a:pt x="3342" y="12004"/>
                  </a:lnTo>
                  <a:lnTo>
                    <a:pt x="4495" y="12477"/>
                  </a:lnTo>
                  <a:lnTo>
                    <a:pt x="5736" y="12743"/>
                  </a:lnTo>
                  <a:lnTo>
                    <a:pt x="6387" y="12772"/>
                  </a:lnTo>
                  <a:lnTo>
                    <a:pt x="7037" y="12743"/>
                  </a:lnTo>
                  <a:lnTo>
                    <a:pt x="8279" y="12477"/>
                  </a:lnTo>
                  <a:lnTo>
                    <a:pt x="9432" y="12004"/>
                  </a:lnTo>
                  <a:lnTo>
                    <a:pt x="10467" y="11324"/>
                  </a:lnTo>
                  <a:lnTo>
                    <a:pt x="11324" y="10437"/>
                  </a:lnTo>
                  <a:lnTo>
                    <a:pt x="12004" y="9431"/>
                  </a:lnTo>
                  <a:lnTo>
                    <a:pt x="12506" y="8278"/>
                  </a:lnTo>
                  <a:lnTo>
                    <a:pt x="12743" y="7037"/>
                  </a:lnTo>
                  <a:lnTo>
                    <a:pt x="12773" y="6386"/>
                  </a:lnTo>
                  <a:lnTo>
                    <a:pt x="12743" y="5736"/>
                  </a:lnTo>
                  <a:lnTo>
                    <a:pt x="12506" y="4465"/>
                  </a:lnTo>
                  <a:lnTo>
                    <a:pt x="12004" y="3341"/>
                  </a:lnTo>
                  <a:lnTo>
                    <a:pt x="11324" y="2306"/>
                  </a:lnTo>
                  <a:lnTo>
                    <a:pt x="10467" y="1449"/>
                  </a:lnTo>
                  <a:lnTo>
                    <a:pt x="9432" y="769"/>
                  </a:lnTo>
                  <a:lnTo>
                    <a:pt x="8279" y="267"/>
                  </a:lnTo>
                  <a:lnTo>
                    <a:pt x="7037" y="30"/>
                  </a:lnTo>
                  <a:lnTo>
                    <a:pt x="638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111771" y="1953211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0"/>
                  </a:moveTo>
                  <a:lnTo>
                    <a:pt x="2066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2111771" y="2019255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0"/>
                  </a:moveTo>
                  <a:lnTo>
                    <a:pt x="2066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2111771" y="2095385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0"/>
                  </a:moveTo>
                  <a:lnTo>
                    <a:pt x="2066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719135" y="1953211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0"/>
                  </a:moveTo>
                  <a:lnTo>
                    <a:pt x="2134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2719135" y="2019255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0"/>
                  </a:moveTo>
                  <a:lnTo>
                    <a:pt x="2134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2719135" y="2095385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0"/>
                  </a:moveTo>
                  <a:lnTo>
                    <a:pt x="2134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3374033" y="1953211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0"/>
                  </a:moveTo>
                  <a:lnTo>
                    <a:pt x="2069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3374033" y="2019255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0"/>
                  </a:moveTo>
                  <a:lnTo>
                    <a:pt x="2069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3374033" y="2095385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0"/>
                  </a:moveTo>
                  <a:lnTo>
                    <a:pt x="2069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2111771" y="2342286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0"/>
                  </a:moveTo>
                  <a:lnTo>
                    <a:pt x="2066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2111771" y="2408742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0"/>
                  </a:moveTo>
                  <a:lnTo>
                    <a:pt x="2066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111771" y="2484445"/>
              <a:ext cx="294026" cy="14"/>
            </a:xfrm>
            <a:custGeom>
              <a:rect b="b" l="l" r="r" t="t"/>
              <a:pathLst>
                <a:path extrusionOk="0" fill="none" h="1" w="20666">
                  <a:moveTo>
                    <a:pt x="0" y="1"/>
                  </a:moveTo>
                  <a:lnTo>
                    <a:pt x="20666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2719135" y="2342286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0"/>
                  </a:moveTo>
                  <a:lnTo>
                    <a:pt x="2134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2719135" y="2408742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0"/>
                  </a:moveTo>
                  <a:lnTo>
                    <a:pt x="2134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2719135" y="2484445"/>
              <a:ext cx="303700" cy="14"/>
            </a:xfrm>
            <a:custGeom>
              <a:rect b="b" l="l" r="r" t="t"/>
              <a:pathLst>
                <a:path extrusionOk="0" fill="none" h="1" w="21346">
                  <a:moveTo>
                    <a:pt x="1" y="1"/>
                  </a:moveTo>
                  <a:lnTo>
                    <a:pt x="21346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374033" y="2342286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0"/>
                  </a:moveTo>
                  <a:lnTo>
                    <a:pt x="2069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3374033" y="2408742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0"/>
                  </a:moveTo>
                  <a:lnTo>
                    <a:pt x="20696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3374033" y="2484445"/>
              <a:ext cx="294452" cy="14"/>
            </a:xfrm>
            <a:custGeom>
              <a:rect b="b" l="l" r="r" t="t"/>
              <a:pathLst>
                <a:path extrusionOk="0" fill="none" h="1" w="20696">
                  <a:moveTo>
                    <a:pt x="1" y="1"/>
                  </a:moveTo>
                  <a:lnTo>
                    <a:pt x="20696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3013570" y="2209360"/>
              <a:ext cx="56796" cy="14"/>
            </a:xfrm>
            <a:custGeom>
              <a:rect b="b" l="l" r="r" t="t"/>
              <a:pathLst>
                <a:path extrusionOk="0" fill="none" h="1" w="3992">
                  <a:moveTo>
                    <a:pt x="0" y="1"/>
                  </a:moveTo>
                  <a:lnTo>
                    <a:pt x="3992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3203263" y="2028915"/>
              <a:ext cx="14" cy="66485"/>
            </a:xfrm>
            <a:custGeom>
              <a:rect b="b" l="l" r="r" t="t"/>
              <a:pathLst>
                <a:path extrusionOk="0" fill="none" h="4673" w="1">
                  <a:moveTo>
                    <a:pt x="1" y="4672"/>
                  </a:move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074136" y="2105060"/>
              <a:ext cx="36607" cy="28185"/>
            </a:xfrm>
            <a:custGeom>
              <a:rect b="b" l="l" r="r" t="t"/>
              <a:pathLst>
                <a:path extrusionOk="0" fill="none" h="1981" w="2573">
                  <a:moveTo>
                    <a:pt x="1" y="0"/>
                  </a:moveTo>
                  <a:lnTo>
                    <a:pt x="2573" y="198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3074136" y="2282133"/>
              <a:ext cx="44603" cy="24414"/>
            </a:xfrm>
            <a:custGeom>
              <a:rect b="b" l="l" r="r" t="t"/>
              <a:pathLst>
                <a:path extrusionOk="0" fill="none" h="1716" w="3135">
                  <a:moveTo>
                    <a:pt x="3134" y="1"/>
                  </a:moveTo>
                  <a:lnTo>
                    <a:pt x="1" y="1715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3336189" y="2209360"/>
              <a:ext cx="47534" cy="14"/>
            </a:xfrm>
            <a:custGeom>
              <a:rect b="b" l="l" r="r" t="t"/>
              <a:pathLst>
                <a:path extrusionOk="0" fill="none" h="1" w="3341">
                  <a:moveTo>
                    <a:pt x="3341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3291600" y="2105060"/>
              <a:ext cx="36181" cy="28185"/>
            </a:xfrm>
            <a:custGeom>
              <a:rect b="b" l="l" r="r" t="t"/>
              <a:pathLst>
                <a:path extrusionOk="0" fill="none" h="1981" w="2543">
                  <a:moveTo>
                    <a:pt x="2543" y="0"/>
                  </a:moveTo>
                  <a:lnTo>
                    <a:pt x="0" y="198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3155317" y="2396535"/>
              <a:ext cx="47548" cy="169535"/>
            </a:xfrm>
            <a:custGeom>
              <a:rect b="b" l="l" r="r" t="t"/>
              <a:pathLst>
                <a:path extrusionOk="0" fill="none" h="11916" w="3342">
                  <a:moveTo>
                    <a:pt x="1" y="1"/>
                  </a:moveTo>
                  <a:lnTo>
                    <a:pt x="3341" y="11915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3107783" y="2375934"/>
              <a:ext cx="27359" cy="88339"/>
            </a:xfrm>
            <a:custGeom>
              <a:rect b="b" l="l" r="r" t="t"/>
              <a:pathLst>
                <a:path extrusionOk="0" fill="none" h="6209" w="1923">
                  <a:moveTo>
                    <a:pt x="1" y="0"/>
                  </a:moveTo>
                  <a:lnTo>
                    <a:pt x="1922" y="6209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1427422" y="2407476"/>
              <a:ext cx="565757" cy="646099"/>
            </a:xfrm>
            <a:custGeom>
              <a:rect b="b" l="l" r="r" t="t"/>
              <a:pathLst>
                <a:path extrusionOk="0" h="45412" w="39765">
                  <a:moveTo>
                    <a:pt x="33999" y="1"/>
                  </a:moveTo>
                  <a:lnTo>
                    <a:pt x="31841" y="355"/>
                  </a:lnTo>
                  <a:lnTo>
                    <a:pt x="30895" y="681"/>
                  </a:lnTo>
                  <a:lnTo>
                    <a:pt x="29860" y="1124"/>
                  </a:lnTo>
                  <a:lnTo>
                    <a:pt x="26608" y="2987"/>
                  </a:lnTo>
                  <a:lnTo>
                    <a:pt x="22824" y="5677"/>
                  </a:lnTo>
                  <a:lnTo>
                    <a:pt x="20163" y="7894"/>
                  </a:lnTo>
                  <a:lnTo>
                    <a:pt x="18656" y="9372"/>
                  </a:lnTo>
                  <a:lnTo>
                    <a:pt x="18035" y="10112"/>
                  </a:lnTo>
                  <a:lnTo>
                    <a:pt x="17444" y="10792"/>
                  </a:lnTo>
                  <a:lnTo>
                    <a:pt x="16084" y="11945"/>
                  </a:lnTo>
                  <a:lnTo>
                    <a:pt x="14635" y="12891"/>
                  </a:lnTo>
                  <a:lnTo>
                    <a:pt x="13186" y="13630"/>
                  </a:lnTo>
                  <a:lnTo>
                    <a:pt x="9993" y="14783"/>
                  </a:lnTo>
                  <a:lnTo>
                    <a:pt x="9284" y="14901"/>
                  </a:lnTo>
                  <a:lnTo>
                    <a:pt x="1" y="45411"/>
                  </a:lnTo>
                  <a:lnTo>
                    <a:pt x="1" y="45411"/>
                  </a:lnTo>
                  <a:lnTo>
                    <a:pt x="1242" y="44613"/>
                  </a:lnTo>
                  <a:lnTo>
                    <a:pt x="4406" y="42277"/>
                  </a:lnTo>
                  <a:lnTo>
                    <a:pt x="9580" y="38079"/>
                  </a:lnTo>
                  <a:lnTo>
                    <a:pt x="12359" y="35655"/>
                  </a:lnTo>
                  <a:lnTo>
                    <a:pt x="13689" y="34384"/>
                  </a:lnTo>
                  <a:lnTo>
                    <a:pt x="16143" y="31634"/>
                  </a:lnTo>
                  <a:lnTo>
                    <a:pt x="18301" y="28648"/>
                  </a:lnTo>
                  <a:lnTo>
                    <a:pt x="20134" y="25485"/>
                  </a:lnTo>
                  <a:lnTo>
                    <a:pt x="20932" y="23829"/>
                  </a:lnTo>
                  <a:lnTo>
                    <a:pt x="21701" y="22203"/>
                  </a:lnTo>
                  <a:lnTo>
                    <a:pt x="23061" y="19897"/>
                  </a:lnTo>
                  <a:lnTo>
                    <a:pt x="24362" y="18360"/>
                  </a:lnTo>
                  <a:lnTo>
                    <a:pt x="25603" y="17177"/>
                  </a:lnTo>
                  <a:lnTo>
                    <a:pt x="26254" y="16616"/>
                  </a:lnTo>
                  <a:lnTo>
                    <a:pt x="27141" y="15965"/>
                  </a:lnTo>
                  <a:lnTo>
                    <a:pt x="30333" y="14251"/>
                  </a:lnTo>
                  <a:lnTo>
                    <a:pt x="34177" y="12092"/>
                  </a:lnTo>
                  <a:lnTo>
                    <a:pt x="36749" y="10289"/>
                  </a:lnTo>
                  <a:lnTo>
                    <a:pt x="38020" y="9018"/>
                  </a:lnTo>
                  <a:lnTo>
                    <a:pt x="38464" y="8397"/>
                  </a:lnTo>
                  <a:lnTo>
                    <a:pt x="38818" y="7746"/>
                  </a:lnTo>
                  <a:lnTo>
                    <a:pt x="39350" y="6505"/>
                  </a:lnTo>
                  <a:lnTo>
                    <a:pt x="39646" y="5352"/>
                  </a:lnTo>
                  <a:lnTo>
                    <a:pt x="39764" y="4258"/>
                  </a:lnTo>
                  <a:lnTo>
                    <a:pt x="39705" y="3282"/>
                  </a:lnTo>
                  <a:lnTo>
                    <a:pt x="39498" y="2425"/>
                  </a:lnTo>
                  <a:lnTo>
                    <a:pt x="39143" y="1686"/>
                  </a:lnTo>
                  <a:lnTo>
                    <a:pt x="38700" y="1065"/>
                  </a:lnTo>
                  <a:lnTo>
                    <a:pt x="38464" y="828"/>
                  </a:lnTo>
                  <a:lnTo>
                    <a:pt x="38197" y="621"/>
                  </a:lnTo>
                  <a:lnTo>
                    <a:pt x="37458" y="296"/>
                  </a:lnTo>
                  <a:lnTo>
                    <a:pt x="36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969801" y="3090985"/>
              <a:ext cx="519062" cy="297810"/>
            </a:xfrm>
            <a:custGeom>
              <a:rect b="b" l="l" r="r" t="t"/>
              <a:pathLst>
                <a:path extrusionOk="0" h="20932" w="36483">
                  <a:moveTo>
                    <a:pt x="20488" y="0"/>
                  </a:moveTo>
                  <a:lnTo>
                    <a:pt x="15640" y="59"/>
                  </a:lnTo>
                  <a:lnTo>
                    <a:pt x="10821" y="473"/>
                  </a:lnTo>
                  <a:lnTo>
                    <a:pt x="6031" y="1183"/>
                  </a:lnTo>
                  <a:lnTo>
                    <a:pt x="3637" y="1656"/>
                  </a:lnTo>
                  <a:lnTo>
                    <a:pt x="0" y="14694"/>
                  </a:lnTo>
                  <a:lnTo>
                    <a:pt x="769" y="14546"/>
                  </a:lnTo>
                  <a:lnTo>
                    <a:pt x="7096" y="14339"/>
                  </a:lnTo>
                  <a:lnTo>
                    <a:pt x="12062" y="14575"/>
                  </a:lnTo>
                  <a:lnTo>
                    <a:pt x="16024" y="14930"/>
                  </a:lnTo>
                  <a:lnTo>
                    <a:pt x="18241" y="15226"/>
                  </a:lnTo>
                  <a:lnTo>
                    <a:pt x="20429" y="15521"/>
                  </a:lnTo>
                  <a:lnTo>
                    <a:pt x="24331" y="16320"/>
                  </a:lnTo>
                  <a:lnTo>
                    <a:pt x="27672" y="17236"/>
                  </a:lnTo>
                  <a:lnTo>
                    <a:pt x="30451" y="18182"/>
                  </a:lnTo>
                  <a:lnTo>
                    <a:pt x="33614" y="19572"/>
                  </a:lnTo>
                  <a:lnTo>
                    <a:pt x="35773" y="20813"/>
                  </a:lnTo>
                  <a:lnTo>
                    <a:pt x="35980" y="20932"/>
                  </a:lnTo>
                  <a:lnTo>
                    <a:pt x="36482" y="6859"/>
                  </a:lnTo>
                  <a:lnTo>
                    <a:pt x="36393" y="6682"/>
                  </a:lnTo>
                  <a:lnTo>
                    <a:pt x="35566" y="5410"/>
                  </a:lnTo>
                  <a:lnTo>
                    <a:pt x="34531" y="4287"/>
                  </a:lnTo>
                  <a:lnTo>
                    <a:pt x="32994" y="3075"/>
                  </a:lnTo>
                  <a:lnTo>
                    <a:pt x="30954" y="1892"/>
                  </a:lnTo>
                  <a:lnTo>
                    <a:pt x="28263" y="887"/>
                  </a:lnTo>
                  <a:lnTo>
                    <a:pt x="24923" y="237"/>
                  </a:lnTo>
                  <a:lnTo>
                    <a:pt x="22912" y="89"/>
                  </a:lnTo>
                  <a:lnTo>
                    <a:pt x="2048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713225" y="3294976"/>
              <a:ext cx="817270" cy="763021"/>
            </a:xfrm>
            <a:custGeom>
              <a:rect b="b" l="l" r="r" t="t"/>
              <a:pathLst>
                <a:path extrusionOk="0" h="53630" w="57443">
                  <a:moveTo>
                    <a:pt x="28116" y="1"/>
                  </a:moveTo>
                  <a:lnTo>
                    <a:pt x="23444" y="30"/>
                  </a:lnTo>
                  <a:lnTo>
                    <a:pt x="18685" y="385"/>
                  </a:lnTo>
                  <a:lnTo>
                    <a:pt x="18034" y="503"/>
                  </a:lnTo>
                  <a:lnTo>
                    <a:pt x="0" y="53127"/>
                  </a:lnTo>
                  <a:lnTo>
                    <a:pt x="54634" y="53630"/>
                  </a:lnTo>
                  <a:lnTo>
                    <a:pt x="57443" y="7983"/>
                  </a:lnTo>
                  <a:lnTo>
                    <a:pt x="55728" y="6978"/>
                  </a:lnTo>
                  <a:lnTo>
                    <a:pt x="52240" y="5234"/>
                  </a:lnTo>
                  <a:lnTo>
                    <a:pt x="48751" y="3815"/>
                  </a:lnTo>
                  <a:lnTo>
                    <a:pt x="45292" y="2662"/>
                  </a:lnTo>
                  <a:lnTo>
                    <a:pt x="41892" y="1745"/>
                  </a:lnTo>
                  <a:lnTo>
                    <a:pt x="38552" y="1065"/>
                  </a:lnTo>
                  <a:lnTo>
                    <a:pt x="33792" y="356"/>
                  </a:lnTo>
                  <a:lnTo>
                    <a:pt x="28116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170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025763" y="2117679"/>
              <a:ext cx="1251792" cy="1885656"/>
            </a:xfrm>
            <a:custGeom>
              <a:rect b="b" l="l" r="r" t="t"/>
              <a:pathLst>
                <a:path extrusionOk="0" h="132536" w="87984">
                  <a:moveTo>
                    <a:pt x="15581" y="0"/>
                  </a:moveTo>
                  <a:lnTo>
                    <a:pt x="14842" y="89"/>
                  </a:lnTo>
                  <a:lnTo>
                    <a:pt x="14487" y="177"/>
                  </a:lnTo>
                  <a:lnTo>
                    <a:pt x="13866" y="473"/>
                  </a:lnTo>
                  <a:lnTo>
                    <a:pt x="13098" y="1212"/>
                  </a:lnTo>
                  <a:lnTo>
                    <a:pt x="12418" y="2572"/>
                  </a:lnTo>
                  <a:lnTo>
                    <a:pt x="12004" y="4198"/>
                  </a:lnTo>
                  <a:lnTo>
                    <a:pt x="11767" y="6711"/>
                  </a:lnTo>
                  <a:lnTo>
                    <a:pt x="11856" y="9165"/>
                  </a:lnTo>
                  <a:lnTo>
                    <a:pt x="11886" y="9431"/>
                  </a:lnTo>
                  <a:lnTo>
                    <a:pt x="14960" y="22587"/>
                  </a:lnTo>
                  <a:lnTo>
                    <a:pt x="18360" y="37812"/>
                  </a:lnTo>
                  <a:lnTo>
                    <a:pt x="18685" y="40030"/>
                  </a:lnTo>
                  <a:lnTo>
                    <a:pt x="19306" y="45322"/>
                  </a:lnTo>
                  <a:lnTo>
                    <a:pt x="19543" y="48455"/>
                  </a:lnTo>
                  <a:lnTo>
                    <a:pt x="19484" y="49520"/>
                  </a:lnTo>
                  <a:lnTo>
                    <a:pt x="19306" y="55048"/>
                  </a:lnTo>
                  <a:lnTo>
                    <a:pt x="19306" y="58182"/>
                  </a:lnTo>
                  <a:lnTo>
                    <a:pt x="13452" y="51205"/>
                  </a:lnTo>
                  <a:lnTo>
                    <a:pt x="12891" y="49786"/>
                  </a:lnTo>
                  <a:lnTo>
                    <a:pt x="11531" y="47096"/>
                  </a:lnTo>
                  <a:lnTo>
                    <a:pt x="10733" y="45795"/>
                  </a:lnTo>
                  <a:lnTo>
                    <a:pt x="10348" y="45203"/>
                  </a:lnTo>
                  <a:lnTo>
                    <a:pt x="9373" y="44021"/>
                  </a:lnTo>
                  <a:lnTo>
                    <a:pt x="8279" y="42957"/>
                  </a:lnTo>
                  <a:lnTo>
                    <a:pt x="7037" y="41981"/>
                  </a:lnTo>
                  <a:lnTo>
                    <a:pt x="5736" y="41212"/>
                  </a:lnTo>
                  <a:lnTo>
                    <a:pt x="4435" y="40651"/>
                  </a:lnTo>
                  <a:lnTo>
                    <a:pt x="3164" y="40325"/>
                  </a:lnTo>
                  <a:lnTo>
                    <a:pt x="1952" y="40325"/>
                  </a:lnTo>
                  <a:lnTo>
                    <a:pt x="1390" y="40473"/>
                  </a:lnTo>
                  <a:lnTo>
                    <a:pt x="888" y="40651"/>
                  </a:lnTo>
                  <a:lnTo>
                    <a:pt x="267" y="41153"/>
                  </a:lnTo>
                  <a:lnTo>
                    <a:pt x="1" y="41804"/>
                  </a:lnTo>
                  <a:lnTo>
                    <a:pt x="30" y="42543"/>
                  </a:lnTo>
                  <a:lnTo>
                    <a:pt x="503" y="43755"/>
                  </a:lnTo>
                  <a:lnTo>
                    <a:pt x="1509" y="45351"/>
                  </a:lnTo>
                  <a:lnTo>
                    <a:pt x="1982" y="46002"/>
                  </a:lnTo>
                  <a:lnTo>
                    <a:pt x="2425" y="46711"/>
                  </a:lnTo>
                  <a:lnTo>
                    <a:pt x="3194" y="48840"/>
                  </a:lnTo>
                  <a:lnTo>
                    <a:pt x="3785" y="51353"/>
                  </a:lnTo>
                  <a:lnTo>
                    <a:pt x="4110" y="53718"/>
                  </a:lnTo>
                  <a:lnTo>
                    <a:pt x="4140" y="54664"/>
                  </a:lnTo>
                  <a:lnTo>
                    <a:pt x="4169" y="55107"/>
                  </a:lnTo>
                  <a:lnTo>
                    <a:pt x="4347" y="55935"/>
                  </a:lnTo>
                  <a:lnTo>
                    <a:pt x="4879" y="57206"/>
                  </a:lnTo>
                  <a:lnTo>
                    <a:pt x="6801" y="60104"/>
                  </a:lnTo>
                  <a:lnTo>
                    <a:pt x="8574" y="63001"/>
                  </a:lnTo>
                  <a:lnTo>
                    <a:pt x="9107" y="63888"/>
                  </a:lnTo>
                  <a:lnTo>
                    <a:pt x="10821" y="66371"/>
                  </a:lnTo>
                  <a:lnTo>
                    <a:pt x="14310" y="71072"/>
                  </a:lnTo>
                  <a:lnTo>
                    <a:pt x="22292" y="81360"/>
                  </a:lnTo>
                  <a:lnTo>
                    <a:pt x="24953" y="84878"/>
                  </a:lnTo>
                  <a:lnTo>
                    <a:pt x="25485" y="85558"/>
                  </a:lnTo>
                  <a:lnTo>
                    <a:pt x="26608" y="86771"/>
                  </a:lnTo>
                  <a:lnTo>
                    <a:pt x="27880" y="87894"/>
                  </a:lnTo>
                  <a:lnTo>
                    <a:pt x="29240" y="88870"/>
                  </a:lnTo>
                  <a:lnTo>
                    <a:pt x="29979" y="89313"/>
                  </a:lnTo>
                  <a:lnTo>
                    <a:pt x="30186" y="89490"/>
                  </a:lnTo>
                  <a:lnTo>
                    <a:pt x="32314" y="91589"/>
                  </a:lnTo>
                  <a:lnTo>
                    <a:pt x="34709" y="94280"/>
                  </a:lnTo>
                  <a:lnTo>
                    <a:pt x="36424" y="96468"/>
                  </a:lnTo>
                  <a:lnTo>
                    <a:pt x="38109" y="98921"/>
                  </a:lnTo>
                  <a:lnTo>
                    <a:pt x="39617" y="101612"/>
                  </a:lnTo>
                  <a:lnTo>
                    <a:pt x="40267" y="103031"/>
                  </a:lnTo>
                  <a:lnTo>
                    <a:pt x="48545" y="121597"/>
                  </a:lnTo>
                  <a:lnTo>
                    <a:pt x="53571" y="132536"/>
                  </a:lnTo>
                  <a:lnTo>
                    <a:pt x="87983" y="131649"/>
                  </a:lnTo>
                  <a:lnTo>
                    <a:pt x="86002" y="127983"/>
                  </a:lnTo>
                  <a:lnTo>
                    <a:pt x="76572" y="110363"/>
                  </a:lnTo>
                  <a:lnTo>
                    <a:pt x="71161" y="99956"/>
                  </a:lnTo>
                  <a:lnTo>
                    <a:pt x="69890" y="97295"/>
                  </a:lnTo>
                  <a:lnTo>
                    <a:pt x="69062" y="95285"/>
                  </a:lnTo>
                  <a:lnTo>
                    <a:pt x="67584" y="90732"/>
                  </a:lnTo>
                  <a:lnTo>
                    <a:pt x="65928" y="84287"/>
                  </a:lnTo>
                  <a:lnTo>
                    <a:pt x="65367" y="81892"/>
                  </a:lnTo>
                  <a:lnTo>
                    <a:pt x="65101" y="80887"/>
                  </a:lnTo>
                  <a:lnTo>
                    <a:pt x="64775" y="78906"/>
                  </a:lnTo>
                  <a:lnTo>
                    <a:pt x="64716" y="76867"/>
                  </a:lnTo>
                  <a:lnTo>
                    <a:pt x="64923" y="74856"/>
                  </a:lnTo>
                  <a:lnTo>
                    <a:pt x="65160" y="73881"/>
                  </a:lnTo>
                  <a:lnTo>
                    <a:pt x="65308" y="73112"/>
                  </a:lnTo>
                  <a:lnTo>
                    <a:pt x="65515" y="71161"/>
                  </a:lnTo>
                  <a:lnTo>
                    <a:pt x="65662" y="67554"/>
                  </a:lnTo>
                  <a:lnTo>
                    <a:pt x="65692" y="62410"/>
                  </a:lnTo>
                  <a:lnTo>
                    <a:pt x="65751" y="58182"/>
                  </a:lnTo>
                  <a:lnTo>
                    <a:pt x="65869" y="57029"/>
                  </a:lnTo>
                  <a:lnTo>
                    <a:pt x="65928" y="56526"/>
                  </a:lnTo>
                  <a:lnTo>
                    <a:pt x="65899" y="55167"/>
                  </a:lnTo>
                  <a:lnTo>
                    <a:pt x="65633" y="52565"/>
                  </a:lnTo>
                  <a:lnTo>
                    <a:pt x="64598" y="46268"/>
                  </a:lnTo>
                  <a:lnTo>
                    <a:pt x="63859" y="42602"/>
                  </a:lnTo>
                  <a:lnTo>
                    <a:pt x="63504" y="41035"/>
                  </a:lnTo>
                  <a:lnTo>
                    <a:pt x="62765" y="38995"/>
                  </a:lnTo>
                  <a:lnTo>
                    <a:pt x="62144" y="37812"/>
                  </a:lnTo>
                  <a:lnTo>
                    <a:pt x="61464" y="36807"/>
                  </a:lnTo>
                  <a:lnTo>
                    <a:pt x="60696" y="35979"/>
                  </a:lnTo>
                  <a:lnTo>
                    <a:pt x="59838" y="35388"/>
                  </a:lnTo>
                  <a:lnTo>
                    <a:pt x="58922" y="35033"/>
                  </a:lnTo>
                  <a:lnTo>
                    <a:pt x="58419" y="34945"/>
                  </a:lnTo>
                  <a:lnTo>
                    <a:pt x="57858" y="34886"/>
                  </a:lnTo>
                  <a:lnTo>
                    <a:pt x="56705" y="35033"/>
                  </a:lnTo>
                  <a:lnTo>
                    <a:pt x="55640" y="35447"/>
                  </a:lnTo>
                  <a:lnTo>
                    <a:pt x="54724" y="36127"/>
                  </a:lnTo>
                  <a:lnTo>
                    <a:pt x="54310" y="36541"/>
                  </a:lnTo>
                  <a:lnTo>
                    <a:pt x="54192" y="35418"/>
                  </a:lnTo>
                  <a:lnTo>
                    <a:pt x="53305" y="29830"/>
                  </a:lnTo>
                  <a:lnTo>
                    <a:pt x="52743" y="27228"/>
                  </a:lnTo>
                  <a:lnTo>
                    <a:pt x="52359" y="25928"/>
                  </a:lnTo>
                  <a:lnTo>
                    <a:pt x="52152" y="25514"/>
                  </a:lnTo>
                  <a:lnTo>
                    <a:pt x="51945" y="25189"/>
                  </a:lnTo>
                  <a:lnTo>
                    <a:pt x="51353" y="24656"/>
                  </a:lnTo>
                  <a:lnTo>
                    <a:pt x="50614" y="24302"/>
                  </a:lnTo>
                  <a:lnTo>
                    <a:pt x="49727" y="24095"/>
                  </a:lnTo>
                  <a:lnTo>
                    <a:pt x="48338" y="24006"/>
                  </a:lnTo>
                  <a:lnTo>
                    <a:pt x="46535" y="24183"/>
                  </a:lnTo>
                  <a:lnTo>
                    <a:pt x="45795" y="24361"/>
                  </a:lnTo>
                  <a:lnTo>
                    <a:pt x="45470" y="24479"/>
                  </a:lnTo>
                  <a:lnTo>
                    <a:pt x="44849" y="25100"/>
                  </a:lnTo>
                  <a:lnTo>
                    <a:pt x="44110" y="26549"/>
                  </a:lnTo>
                  <a:lnTo>
                    <a:pt x="43164" y="29978"/>
                  </a:lnTo>
                  <a:lnTo>
                    <a:pt x="43076" y="30717"/>
                  </a:lnTo>
                  <a:lnTo>
                    <a:pt x="42869" y="30008"/>
                  </a:lnTo>
                  <a:lnTo>
                    <a:pt x="41952" y="26223"/>
                  </a:lnTo>
                  <a:lnTo>
                    <a:pt x="41479" y="23533"/>
                  </a:lnTo>
                  <a:lnTo>
                    <a:pt x="41420" y="22498"/>
                  </a:lnTo>
                  <a:lnTo>
                    <a:pt x="41390" y="22025"/>
                  </a:lnTo>
                  <a:lnTo>
                    <a:pt x="41095" y="21109"/>
                  </a:lnTo>
                  <a:lnTo>
                    <a:pt x="40592" y="20281"/>
                  </a:lnTo>
                  <a:lnTo>
                    <a:pt x="39912" y="19571"/>
                  </a:lnTo>
                  <a:lnTo>
                    <a:pt x="39114" y="18980"/>
                  </a:lnTo>
                  <a:lnTo>
                    <a:pt x="38227" y="18537"/>
                  </a:lnTo>
                  <a:lnTo>
                    <a:pt x="37281" y="18300"/>
                  </a:lnTo>
                  <a:lnTo>
                    <a:pt x="36335" y="18300"/>
                  </a:lnTo>
                  <a:lnTo>
                    <a:pt x="35862" y="18389"/>
                  </a:lnTo>
                  <a:lnTo>
                    <a:pt x="35005" y="18625"/>
                  </a:lnTo>
                  <a:lnTo>
                    <a:pt x="33911" y="19187"/>
                  </a:lnTo>
                  <a:lnTo>
                    <a:pt x="33319" y="19749"/>
                  </a:lnTo>
                  <a:lnTo>
                    <a:pt x="32787" y="20517"/>
                  </a:lnTo>
                  <a:lnTo>
                    <a:pt x="32344" y="21493"/>
                  </a:lnTo>
                  <a:lnTo>
                    <a:pt x="31782" y="23503"/>
                  </a:lnTo>
                  <a:lnTo>
                    <a:pt x="31516" y="25336"/>
                  </a:lnTo>
                  <a:lnTo>
                    <a:pt x="31427" y="26342"/>
                  </a:lnTo>
                  <a:lnTo>
                    <a:pt x="31339" y="28529"/>
                  </a:lnTo>
                  <a:lnTo>
                    <a:pt x="31398" y="31900"/>
                  </a:lnTo>
                  <a:lnTo>
                    <a:pt x="31959" y="37724"/>
                  </a:lnTo>
                  <a:lnTo>
                    <a:pt x="32107" y="38729"/>
                  </a:lnTo>
                  <a:lnTo>
                    <a:pt x="30866" y="39291"/>
                  </a:lnTo>
                  <a:lnTo>
                    <a:pt x="28619" y="31397"/>
                  </a:lnTo>
                  <a:lnTo>
                    <a:pt x="24953" y="19364"/>
                  </a:lnTo>
                  <a:lnTo>
                    <a:pt x="22854" y="12831"/>
                  </a:lnTo>
                  <a:lnTo>
                    <a:pt x="21169" y="7332"/>
                  </a:lnTo>
                  <a:lnTo>
                    <a:pt x="20784" y="6120"/>
                  </a:lnTo>
                  <a:lnTo>
                    <a:pt x="20075" y="4139"/>
                  </a:lnTo>
                  <a:lnTo>
                    <a:pt x="19454" y="2838"/>
                  </a:lnTo>
                  <a:lnTo>
                    <a:pt x="18744" y="1715"/>
                  </a:lnTo>
                  <a:lnTo>
                    <a:pt x="17857" y="798"/>
                  </a:lnTo>
                  <a:lnTo>
                    <a:pt x="16823" y="207"/>
                  </a:lnTo>
                  <a:lnTo>
                    <a:pt x="155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082131" y="2190438"/>
              <a:ext cx="906036" cy="1706475"/>
            </a:xfrm>
            <a:custGeom>
              <a:rect b="b" l="l" r="r" t="t"/>
              <a:pathLst>
                <a:path extrusionOk="0" h="119942" w="63682">
                  <a:moveTo>
                    <a:pt x="12979" y="1"/>
                  </a:moveTo>
                  <a:lnTo>
                    <a:pt x="12417" y="60"/>
                  </a:lnTo>
                  <a:lnTo>
                    <a:pt x="11856" y="267"/>
                  </a:lnTo>
                  <a:lnTo>
                    <a:pt x="11560" y="474"/>
                  </a:lnTo>
                  <a:lnTo>
                    <a:pt x="11294" y="681"/>
                  </a:lnTo>
                  <a:lnTo>
                    <a:pt x="10850" y="1213"/>
                  </a:lnTo>
                  <a:lnTo>
                    <a:pt x="10407" y="2188"/>
                  </a:lnTo>
                  <a:lnTo>
                    <a:pt x="10170" y="3785"/>
                  </a:lnTo>
                  <a:lnTo>
                    <a:pt x="10318" y="5618"/>
                  </a:lnTo>
                  <a:lnTo>
                    <a:pt x="10969" y="8633"/>
                  </a:lnTo>
                  <a:lnTo>
                    <a:pt x="12240" y="12654"/>
                  </a:lnTo>
                  <a:lnTo>
                    <a:pt x="12831" y="14398"/>
                  </a:lnTo>
                  <a:lnTo>
                    <a:pt x="13363" y="16143"/>
                  </a:lnTo>
                  <a:lnTo>
                    <a:pt x="14250" y="20518"/>
                  </a:lnTo>
                  <a:lnTo>
                    <a:pt x="15019" y="25219"/>
                  </a:lnTo>
                  <a:lnTo>
                    <a:pt x="15817" y="29446"/>
                  </a:lnTo>
                  <a:lnTo>
                    <a:pt x="16261" y="31072"/>
                  </a:lnTo>
                  <a:lnTo>
                    <a:pt x="16497" y="31930"/>
                  </a:lnTo>
                  <a:lnTo>
                    <a:pt x="16822" y="33763"/>
                  </a:lnTo>
                  <a:lnTo>
                    <a:pt x="17118" y="36749"/>
                  </a:lnTo>
                  <a:lnTo>
                    <a:pt x="17354" y="40947"/>
                  </a:lnTo>
                  <a:lnTo>
                    <a:pt x="17621" y="44021"/>
                  </a:lnTo>
                  <a:lnTo>
                    <a:pt x="17916" y="45973"/>
                  </a:lnTo>
                  <a:lnTo>
                    <a:pt x="18153" y="46889"/>
                  </a:lnTo>
                  <a:lnTo>
                    <a:pt x="18389" y="47747"/>
                  </a:lnTo>
                  <a:lnTo>
                    <a:pt x="18980" y="49313"/>
                  </a:lnTo>
                  <a:lnTo>
                    <a:pt x="19986" y="51353"/>
                  </a:lnTo>
                  <a:lnTo>
                    <a:pt x="20813" y="53334"/>
                  </a:lnTo>
                  <a:lnTo>
                    <a:pt x="21168" y="54783"/>
                  </a:lnTo>
                  <a:lnTo>
                    <a:pt x="21286" y="56438"/>
                  </a:lnTo>
                  <a:lnTo>
                    <a:pt x="21050" y="58419"/>
                  </a:lnTo>
                  <a:lnTo>
                    <a:pt x="20754" y="59572"/>
                  </a:lnTo>
                  <a:lnTo>
                    <a:pt x="20429" y="60666"/>
                  </a:lnTo>
                  <a:lnTo>
                    <a:pt x="19601" y="62292"/>
                  </a:lnTo>
                  <a:lnTo>
                    <a:pt x="18862" y="63061"/>
                  </a:lnTo>
                  <a:lnTo>
                    <a:pt x="18330" y="63386"/>
                  </a:lnTo>
                  <a:lnTo>
                    <a:pt x="17473" y="63622"/>
                  </a:lnTo>
                  <a:lnTo>
                    <a:pt x="16201" y="63504"/>
                  </a:lnTo>
                  <a:lnTo>
                    <a:pt x="14842" y="62942"/>
                  </a:lnTo>
                  <a:lnTo>
                    <a:pt x="13363" y="62026"/>
                  </a:lnTo>
                  <a:lnTo>
                    <a:pt x="11826" y="60843"/>
                  </a:lnTo>
                  <a:lnTo>
                    <a:pt x="11057" y="60163"/>
                  </a:lnTo>
                  <a:lnTo>
                    <a:pt x="10289" y="59424"/>
                  </a:lnTo>
                  <a:lnTo>
                    <a:pt x="8899" y="57650"/>
                  </a:lnTo>
                  <a:lnTo>
                    <a:pt x="7066" y="54694"/>
                  </a:lnTo>
                  <a:lnTo>
                    <a:pt x="5529" y="51856"/>
                  </a:lnTo>
                  <a:lnTo>
                    <a:pt x="4612" y="50289"/>
                  </a:lnTo>
                  <a:lnTo>
                    <a:pt x="3696" y="49195"/>
                  </a:lnTo>
                  <a:lnTo>
                    <a:pt x="3046" y="48781"/>
                  </a:lnTo>
                  <a:lnTo>
                    <a:pt x="2602" y="48752"/>
                  </a:lnTo>
                  <a:lnTo>
                    <a:pt x="2366" y="48811"/>
                  </a:lnTo>
                  <a:lnTo>
                    <a:pt x="1774" y="48988"/>
                  </a:lnTo>
                  <a:lnTo>
                    <a:pt x="562" y="49432"/>
                  </a:lnTo>
                  <a:lnTo>
                    <a:pt x="0" y="49727"/>
                  </a:lnTo>
                  <a:lnTo>
                    <a:pt x="30" y="50141"/>
                  </a:lnTo>
                  <a:lnTo>
                    <a:pt x="207" y="50969"/>
                  </a:lnTo>
                  <a:lnTo>
                    <a:pt x="769" y="52211"/>
                  </a:lnTo>
                  <a:lnTo>
                    <a:pt x="2661" y="55078"/>
                  </a:lnTo>
                  <a:lnTo>
                    <a:pt x="4435" y="57946"/>
                  </a:lnTo>
                  <a:lnTo>
                    <a:pt x="5647" y="59868"/>
                  </a:lnTo>
                  <a:lnTo>
                    <a:pt x="10170" y="65958"/>
                  </a:lnTo>
                  <a:lnTo>
                    <a:pt x="18182" y="76187"/>
                  </a:lnTo>
                  <a:lnTo>
                    <a:pt x="20843" y="79735"/>
                  </a:lnTo>
                  <a:lnTo>
                    <a:pt x="21375" y="80415"/>
                  </a:lnTo>
                  <a:lnTo>
                    <a:pt x="22528" y="81657"/>
                  </a:lnTo>
                  <a:lnTo>
                    <a:pt x="23770" y="82750"/>
                  </a:lnTo>
                  <a:lnTo>
                    <a:pt x="25159" y="83756"/>
                  </a:lnTo>
                  <a:lnTo>
                    <a:pt x="25869" y="84169"/>
                  </a:lnTo>
                  <a:lnTo>
                    <a:pt x="26105" y="84376"/>
                  </a:lnTo>
                  <a:lnTo>
                    <a:pt x="28234" y="86446"/>
                  </a:lnTo>
                  <a:lnTo>
                    <a:pt x="30599" y="89136"/>
                  </a:lnTo>
                  <a:lnTo>
                    <a:pt x="32314" y="91324"/>
                  </a:lnTo>
                  <a:lnTo>
                    <a:pt x="33999" y="93807"/>
                  </a:lnTo>
                  <a:lnTo>
                    <a:pt x="35507" y="96498"/>
                  </a:lnTo>
                  <a:lnTo>
                    <a:pt x="36157" y="97917"/>
                  </a:lnTo>
                  <a:lnTo>
                    <a:pt x="37192" y="100282"/>
                  </a:lnTo>
                  <a:lnTo>
                    <a:pt x="38818" y="103682"/>
                  </a:lnTo>
                  <a:lnTo>
                    <a:pt x="39025" y="103859"/>
                  </a:lnTo>
                  <a:lnTo>
                    <a:pt x="39202" y="103741"/>
                  </a:lnTo>
                  <a:lnTo>
                    <a:pt x="38995" y="102972"/>
                  </a:lnTo>
                  <a:lnTo>
                    <a:pt x="38315" y="101435"/>
                  </a:lnTo>
                  <a:lnTo>
                    <a:pt x="37931" y="100577"/>
                  </a:lnTo>
                  <a:lnTo>
                    <a:pt x="37931" y="100430"/>
                  </a:lnTo>
                  <a:lnTo>
                    <a:pt x="38020" y="100518"/>
                  </a:lnTo>
                  <a:lnTo>
                    <a:pt x="40030" y="102913"/>
                  </a:lnTo>
                  <a:lnTo>
                    <a:pt x="44465" y="107969"/>
                  </a:lnTo>
                  <a:lnTo>
                    <a:pt x="47776" y="111516"/>
                  </a:lnTo>
                  <a:lnTo>
                    <a:pt x="51146" y="114857"/>
                  </a:lnTo>
                  <a:lnTo>
                    <a:pt x="54309" y="117636"/>
                  </a:lnTo>
                  <a:lnTo>
                    <a:pt x="56408" y="119085"/>
                  </a:lnTo>
                  <a:lnTo>
                    <a:pt x="57650" y="119676"/>
                  </a:lnTo>
                  <a:lnTo>
                    <a:pt x="58714" y="119942"/>
                  </a:lnTo>
                  <a:lnTo>
                    <a:pt x="59572" y="119824"/>
                  </a:lnTo>
                  <a:lnTo>
                    <a:pt x="59897" y="119587"/>
                  </a:lnTo>
                  <a:lnTo>
                    <a:pt x="60193" y="119262"/>
                  </a:lnTo>
                  <a:lnTo>
                    <a:pt x="60754" y="118227"/>
                  </a:lnTo>
                  <a:lnTo>
                    <a:pt x="61493" y="115951"/>
                  </a:lnTo>
                  <a:lnTo>
                    <a:pt x="62292" y="111694"/>
                  </a:lnTo>
                  <a:lnTo>
                    <a:pt x="62883" y="106520"/>
                  </a:lnTo>
                  <a:lnTo>
                    <a:pt x="63297" y="100844"/>
                  </a:lnTo>
                  <a:lnTo>
                    <a:pt x="63563" y="95079"/>
                  </a:lnTo>
                  <a:lnTo>
                    <a:pt x="63681" y="87155"/>
                  </a:lnTo>
                  <a:lnTo>
                    <a:pt x="63563" y="83283"/>
                  </a:lnTo>
                  <a:lnTo>
                    <a:pt x="63563" y="83046"/>
                  </a:lnTo>
                  <a:lnTo>
                    <a:pt x="61937" y="78818"/>
                  </a:lnTo>
                  <a:lnTo>
                    <a:pt x="61287" y="76778"/>
                  </a:lnTo>
                  <a:lnTo>
                    <a:pt x="60991" y="75773"/>
                  </a:lnTo>
                  <a:lnTo>
                    <a:pt x="60666" y="73792"/>
                  </a:lnTo>
                  <a:lnTo>
                    <a:pt x="60636" y="71753"/>
                  </a:lnTo>
                  <a:lnTo>
                    <a:pt x="60843" y="69742"/>
                  </a:lnTo>
                  <a:lnTo>
                    <a:pt x="61080" y="68767"/>
                  </a:lnTo>
                  <a:lnTo>
                    <a:pt x="61227" y="67998"/>
                  </a:lnTo>
                  <a:lnTo>
                    <a:pt x="61405" y="66047"/>
                  </a:lnTo>
                  <a:lnTo>
                    <a:pt x="61582" y="62440"/>
                  </a:lnTo>
                  <a:lnTo>
                    <a:pt x="61612" y="57296"/>
                  </a:lnTo>
                  <a:lnTo>
                    <a:pt x="61671" y="53068"/>
                  </a:lnTo>
                  <a:lnTo>
                    <a:pt x="61789" y="51915"/>
                  </a:lnTo>
                  <a:lnTo>
                    <a:pt x="61848" y="51324"/>
                  </a:lnTo>
                  <a:lnTo>
                    <a:pt x="61789" y="49609"/>
                  </a:lnTo>
                  <a:lnTo>
                    <a:pt x="61405" y="46327"/>
                  </a:lnTo>
                  <a:lnTo>
                    <a:pt x="60991" y="43844"/>
                  </a:lnTo>
                  <a:lnTo>
                    <a:pt x="60518" y="43815"/>
                  </a:lnTo>
                  <a:lnTo>
                    <a:pt x="59483" y="43933"/>
                  </a:lnTo>
                  <a:lnTo>
                    <a:pt x="57798" y="44347"/>
                  </a:lnTo>
                  <a:lnTo>
                    <a:pt x="54812" y="45500"/>
                  </a:lnTo>
                  <a:lnTo>
                    <a:pt x="54250" y="45766"/>
                  </a:lnTo>
                  <a:lnTo>
                    <a:pt x="53836" y="45145"/>
                  </a:lnTo>
                  <a:lnTo>
                    <a:pt x="51383" y="42277"/>
                  </a:lnTo>
                  <a:lnTo>
                    <a:pt x="49934" y="41124"/>
                  </a:lnTo>
                  <a:lnTo>
                    <a:pt x="49017" y="40651"/>
                  </a:lnTo>
                  <a:lnTo>
                    <a:pt x="48574" y="40592"/>
                  </a:lnTo>
                  <a:lnTo>
                    <a:pt x="48160" y="40592"/>
                  </a:lnTo>
                  <a:lnTo>
                    <a:pt x="47184" y="40829"/>
                  </a:lnTo>
                  <a:lnTo>
                    <a:pt x="45677" y="41538"/>
                  </a:lnTo>
                  <a:lnTo>
                    <a:pt x="42957" y="43489"/>
                  </a:lnTo>
                  <a:lnTo>
                    <a:pt x="42484" y="43933"/>
                  </a:lnTo>
                  <a:lnTo>
                    <a:pt x="42395" y="43696"/>
                  </a:lnTo>
                  <a:lnTo>
                    <a:pt x="41567" y="41627"/>
                  </a:lnTo>
                  <a:lnTo>
                    <a:pt x="40355" y="39616"/>
                  </a:lnTo>
                  <a:lnTo>
                    <a:pt x="39291" y="38404"/>
                  </a:lnTo>
                  <a:lnTo>
                    <a:pt x="38020" y="37517"/>
                  </a:lnTo>
                  <a:lnTo>
                    <a:pt x="36926" y="37192"/>
                  </a:lnTo>
                  <a:lnTo>
                    <a:pt x="36128" y="37133"/>
                  </a:lnTo>
                  <a:lnTo>
                    <a:pt x="35684" y="37192"/>
                  </a:lnTo>
                  <a:lnTo>
                    <a:pt x="34088" y="37429"/>
                  </a:lnTo>
                  <a:lnTo>
                    <a:pt x="31723" y="37547"/>
                  </a:lnTo>
                  <a:lnTo>
                    <a:pt x="29328" y="37340"/>
                  </a:lnTo>
                  <a:lnTo>
                    <a:pt x="28057" y="37281"/>
                  </a:lnTo>
                  <a:lnTo>
                    <a:pt x="27702" y="37251"/>
                  </a:lnTo>
                  <a:lnTo>
                    <a:pt x="27051" y="36897"/>
                  </a:lnTo>
                  <a:lnTo>
                    <a:pt x="26431" y="36187"/>
                  </a:lnTo>
                  <a:lnTo>
                    <a:pt x="25810" y="35211"/>
                  </a:lnTo>
                  <a:lnTo>
                    <a:pt x="24302" y="31900"/>
                  </a:lnTo>
                  <a:lnTo>
                    <a:pt x="22972" y="28678"/>
                  </a:lnTo>
                  <a:lnTo>
                    <a:pt x="22646" y="27761"/>
                  </a:lnTo>
                  <a:lnTo>
                    <a:pt x="21907" y="25189"/>
                  </a:lnTo>
                  <a:lnTo>
                    <a:pt x="20725" y="20193"/>
                  </a:lnTo>
                  <a:lnTo>
                    <a:pt x="19128" y="12713"/>
                  </a:lnTo>
                  <a:lnTo>
                    <a:pt x="18034" y="7983"/>
                  </a:lnTo>
                  <a:lnTo>
                    <a:pt x="17354" y="5677"/>
                  </a:lnTo>
                  <a:lnTo>
                    <a:pt x="17059" y="4938"/>
                  </a:lnTo>
                  <a:lnTo>
                    <a:pt x="17000" y="4731"/>
                  </a:lnTo>
                  <a:lnTo>
                    <a:pt x="16172" y="2957"/>
                  </a:lnTo>
                  <a:lnTo>
                    <a:pt x="15108" y="1361"/>
                  </a:lnTo>
                  <a:lnTo>
                    <a:pt x="14221" y="503"/>
                  </a:lnTo>
                  <a:lnTo>
                    <a:pt x="13482" y="119"/>
                  </a:lnTo>
                  <a:lnTo>
                    <a:pt x="1297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25763" y="2117679"/>
              <a:ext cx="1251792" cy="1885656"/>
            </a:xfrm>
            <a:custGeom>
              <a:rect b="b" l="l" r="r" t="t"/>
              <a:pathLst>
                <a:path extrusionOk="0" fill="none" h="132536" w="87984">
                  <a:moveTo>
                    <a:pt x="87983" y="131649"/>
                  </a:moveTo>
                  <a:lnTo>
                    <a:pt x="86002" y="127983"/>
                  </a:lnTo>
                  <a:lnTo>
                    <a:pt x="76572" y="110363"/>
                  </a:lnTo>
                  <a:lnTo>
                    <a:pt x="71161" y="99956"/>
                  </a:lnTo>
                  <a:lnTo>
                    <a:pt x="69890" y="97295"/>
                  </a:lnTo>
                  <a:lnTo>
                    <a:pt x="69062" y="95285"/>
                  </a:lnTo>
                  <a:lnTo>
                    <a:pt x="67584" y="90732"/>
                  </a:lnTo>
                  <a:lnTo>
                    <a:pt x="65928" y="84287"/>
                  </a:lnTo>
                  <a:lnTo>
                    <a:pt x="65367" y="81892"/>
                  </a:lnTo>
                  <a:lnTo>
                    <a:pt x="65101" y="80887"/>
                  </a:lnTo>
                  <a:lnTo>
                    <a:pt x="64775" y="78906"/>
                  </a:lnTo>
                  <a:lnTo>
                    <a:pt x="64716" y="76867"/>
                  </a:lnTo>
                  <a:lnTo>
                    <a:pt x="64923" y="74856"/>
                  </a:lnTo>
                  <a:lnTo>
                    <a:pt x="65160" y="73881"/>
                  </a:lnTo>
                  <a:lnTo>
                    <a:pt x="65308" y="73112"/>
                  </a:lnTo>
                  <a:lnTo>
                    <a:pt x="65515" y="71161"/>
                  </a:lnTo>
                  <a:lnTo>
                    <a:pt x="65662" y="67554"/>
                  </a:lnTo>
                  <a:lnTo>
                    <a:pt x="65692" y="62410"/>
                  </a:lnTo>
                  <a:lnTo>
                    <a:pt x="65751" y="58182"/>
                  </a:lnTo>
                  <a:lnTo>
                    <a:pt x="65869" y="57029"/>
                  </a:lnTo>
                  <a:lnTo>
                    <a:pt x="65928" y="56526"/>
                  </a:lnTo>
                  <a:lnTo>
                    <a:pt x="65899" y="55167"/>
                  </a:lnTo>
                  <a:lnTo>
                    <a:pt x="65633" y="52565"/>
                  </a:lnTo>
                  <a:lnTo>
                    <a:pt x="64598" y="46268"/>
                  </a:lnTo>
                  <a:lnTo>
                    <a:pt x="63859" y="42602"/>
                  </a:lnTo>
                  <a:lnTo>
                    <a:pt x="63504" y="41035"/>
                  </a:lnTo>
                  <a:lnTo>
                    <a:pt x="62765" y="38995"/>
                  </a:lnTo>
                  <a:lnTo>
                    <a:pt x="62144" y="37812"/>
                  </a:lnTo>
                  <a:lnTo>
                    <a:pt x="61464" y="36807"/>
                  </a:lnTo>
                  <a:lnTo>
                    <a:pt x="60696" y="35979"/>
                  </a:lnTo>
                  <a:lnTo>
                    <a:pt x="59838" y="35388"/>
                  </a:lnTo>
                  <a:lnTo>
                    <a:pt x="58922" y="35033"/>
                  </a:lnTo>
                  <a:lnTo>
                    <a:pt x="58419" y="34945"/>
                  </a:lnTo>
                  <a:lnTo>
                    <a:pt x="57858" y="34886"/>
                  </a:lnTo>
                  <a:lnTo>
                    <a:pt x="56705" y="35033"/>
                  </a:lnTo>
                  <a:lnTo>
                    <a:pt x="55640" y="35447"/>
                  </a:lnTo>
                  <a:lnTo>
                    <a:pt x="54724" y="36127"/>
                  </a:lnTo>
                  <a:lnTo>
                    <a:pt x="54310" y="36541"/>
                  </a:lnTo>
                  <a:lnTo>
                    <a:pt x="54192" y="35418"/>
                  </a:lnTo>
                  <a:lnTo>
                    <a:pt x="53305" y="29830"/>
                  </a:lnTo>
                  <a:lnTo>
                    <a:pt x="52743" y="27228"/>
                  </a:lnTo>
                  <a:lnTo>
                    <a:pt x="52359" y="25928"/>
                  </a:lnTo>
                  <a:lnTo>
                    <a:pt x="52152" y="25514"/>
                  </a:lnTo>
                  <a:lnTo>
                    <a:pt x="51945" y="25189"/>
                  </a:lnTo>
                  <a:lnTo>
                    <a:pt x="51353" y="24656"/>
                  </a:lnTo>
                  <a:lnTo>
                    <a:pt x="50614" y="24302"/>
                  </a:lnTo>
                  <a:lnTo>
                    <a:pt x="49727" y="24095"/>
                  </a:lnTo>
                  <a:lnTo>
                    <a:pt x="48338" y="24006"/>
                  </a:lnTo>
                  <a:lnTo>
                    <a:pt x="46535" y="24183"/>
                  </a:lnTo>
                  <a:lnTo>
                    <a:pt x="45795" y="24361"/>
                  </a:lnTo>
                  <a:lnTo>
                    <a:pt x="45470" y="24479"/>
                  </a:lnTo>
                  <a:lnTo>
                    <a:pt x="44849" y="25100"/>
                  </a:lnTo>
                  <a:lnTo>
                    <a:pt x="44110" y="26549"/>
                  </a:lnTo>
                  <a:lnTo>
                    <a:pt x="43164" y="29978"/>
                  </a:lnTo>
                  <a:lnTo>
                    <a:pt x="43076" y="30717"/>
                  </a:lnTo>
                  <a:lnTo>
                    <a:pt x="42869" y="30008"/>
                  </a:lnTo>
                  <a:lnTo>
                    <a:pt x="41952" y="26223"/>
                  </a:lnTo>
                  <a:lnTo>
                    <a:pt x="41479" y="23533"/>
                  </a:lnTo>
                  <a:lnTo>
                    <a:pt x="41420" y="22498"/>
                  </a:lnTo>
                  <a:lnTo>
                    <a:pt x="41390" y="22025"/>
                  </a:lnTo>
                  <a:lnTo>
                    <a:pt x="41095" y="21109"/>
                  </a:lnTo>
                  <a:lnTo>
                    <a:pt x="40592" y="20281"/>
                  </a:lnTo>
                  <a:lnTo>
                    <a:pt x="39912" y="19571"/>
                  </a:lnTo>
                  <a:lnTo>
                    <a:pt x="39114" y="18980"/>
                  </a:lnTo>
                  <a:lnTo>
                    <a:pt x="38227" y="18537"/>
                  </a:lnTo>
                  <a:lnTo>
                    <a:pt x="37281" y="18300"/>
                  </a:lnTo>
                  <a:lnTo>
                    <a:pt x="36335" y="18300"/>
                  </a:lnTo>
                  <a:lnTo>
                    <a:pt x="35862" y="18389"/>
                  </a:lnTo>
                  <a:lnTo>
                    <a:pt x="35005" y="18625"/>
                  </a:lnTo>
                  <a:lnTo>
                    <a:pt x="33911" y="19187"/>
                  </a:lnTo>
                  <a:lnTo>
                    <a:pt x="33319" y="19749"/>
                  </a:lnTo>
                  <a:lnTo>
                    <a:pt x="32787" y="20517"/>
                  </a:lnTo>
                  <a:lnTo>
                    <a:pt x="32344" y="21493"/>
                  </a:lnTo>
                  <a:lnTo>
                    <a:pt x="31782" y="23503"/>
                  </a:lnTo>
                  <a:lnTo>
                    <a:pt x="31516" y="25336"/>
                  </a:lnTo>
                  <a:lnTo>
                    <a:pt x="31427" y="26342"/>
                  </a:lnTo>
                  <a:lnTo>
                    <a:pt x="31339" y="28529"/>
                  </a:lnTo>
                  <a:lnTo>
                    <a:pt x="31398" y="31900"/>
                  </a:lnTo>
                  <a:lnTo>
                    <a:pt x="31959" y="37724"/>
                  </a:lnTo>
                  <a:lnTo>
                    <a:pt x="32107" y="38729"/>
                  </a:lnTo>
                  <a:lnTo>
                    <a:pt x="30866" y="39291"/>
                  </a:lnTo>
                  <a:lnTo>
                    <a:pt x="28619" y="31397"/>
                  </a:lnTo>
                  <a:lnTo>
                    <a:pt x="24953" y="19364"/>
                  </a:lnTo>
                  <a:lnTo>
                    <a:pt x="22854" y="12831"/>
                  </a:lnTo>
                  <a:lnTo>
                    <a:pt x="21169" y="7332"/>
                  </a:lnTo>
                  <a:lnTo>
                    <a:pt x="20784" y="6120"/>
                  </a:lnTo>
                  <a:lnTo>
                    <a:pt x="20075" y="4139"/>
                  </a:lnTo>
                  <a:lnTo>
                    <a:pt x="19454" y="2838"/>
                  </a:lnTo>
                  <a:lnTo>
                    <a:pt x="18744" y="1715"/>
                  </a:lnTo>
                  <a:lnTo>
                    <a:pt x="17857" y="798"/>
                  </a:lnTo>
                  <a:lnTo>
                    <a:pt x="16823" y="207"/>
                  </a:lnTo>
                  <a:lnTo>
                    <a:pt x="15581" y="0"/>
                  </a:lnTo>
                  <a:lnTo>
                    <a:pt x="14842" y="89"/>
                  </a:lnTo>
                  <a:lnTo>
                    <a:pt x="14487" y="177"/>
                  </a:lnTo>
                  <a:lnTo>
                    <a:pt x="13866" y="473"/>
                  </a:lnTo>
                  <a:lnTo>
                    <a:pt x="13098" y="1212"/>
                  </a:lnTo>
                  <a:lnTo>
                    <a:pt x="12418" y="2572"/>
                  </a:lnTo>
                  <a:lnTo>
                    <a:pt x="12004" y="4198"/>
                  </a:lnTo>
                  <a:lnTo>
                    <a:pt x="11767" y="6711"/>
                  </a:lnTo>
                  <a:lnTo>
                    <a:pt x="11856" y="9165"/>
                  </a:lnTo>
                  <a:lnTo>
                    <a:pt x="11886" y="9431"/>
                  </a:lnTo>
                  <a:lnTo>
                    <a:pt x="14960" y="22587"/>
                  </a:lnTo>
                  <a:lnTo>
                    <a:pt x="18360" y="37812"/>
                  </a:lnTo>
                  <a:lnTo>
                    <a:pt x="18685" y="40030"/>
                  </a:lnTo>
                  <a:lnTo>
                    <a:pt x="19306" y="45322"/>
                  </a:lnTo>
                  <a:lnTo>
                    <a:pt x="19543" y="48455"/>
                  </a:lnTo>
                  <a:lnTo>
                    <a:pt x="19484" y="49520"/>
                  </a:lnTo>
                  <a:lnTo>
                    <a:pt x="19306" y="55048"/>
                  </a:lnTo>
                  <a:lnTo>
                    <a:pt x="19306" y="58182"/>
                  </a:lnTo>
                  <a:lnTo>
                    <a:pt x="13452" y="51205"/>
                  </a:lnTo>
                  <a:lnTo>
                    <a:pt x="12891" y="49786"/>
                  </a:lnTo>
                  <a:lnTo>
                    <a:pt x="11531" y="47096"/>
                  </a:lnTo>
                  <a:lnTo>
                    <a:pt x="10733" y="45795"/>
                  </a:lnTo>
                  <a:lnTo>
                    <a:pt x="10348" y="45203"/>
                  </a:lnTo>
                  <a:lnTo>
                    <a:pt x="9373" y="44021"/>
                  </a:lnTo>
                  <a:lnTo>
                    <a:pt x="8279" y="42957"/>
                  </a:lnTo>
                  <a:lnTo>
                    <a:pt x="7037" y="41981"/>
                  </a:lnTo>
                  <a:lnTo>
                    <a:pt x="5736" y="41212"/>
                  </a:lnTo>
                  <a:lnTo>
                    <a:pt x="4435" y="40651"/>
                  </a:lnTo>
                  <a:lnTo>
                    <a:pt x="3164" y="40325"/>
                  </a:lnTo>
                  <a:lnTo>
                    <a:pt x="1952" y="40325"/>
                  </a:lnTo>
                  <a:lnTo>
                    <a:pt x="1390" y="40473"/>
                  </a:lnTo>
                  <a:lnTo>
                    <a:pt x="888" y="40651"/>
                  </a:lnTo>
                  <a:lnTo>
                    <a:pt x="267" y="41153"/>
                  </a:lnTo>
                  <a:lnTo>
                    <a:pt x="1" y="41804"/>
                  </a:lnTo>
                  <a:lnTo>
                    <a:pt x="30" y="42543"/>
                  </a:lnTo>
                  <a:lnTo>
                    <a:pt x="503" y="43755"/>
                  </a:lnTo>
                  <a:lnTo>
                    <a:pt x="1509" y="45351"/>
                  </a:lnTo>
                  <a:lnTo>
                    <a:pt x="1982" y="46002"/>
                  </a:lnTo>
                  <a:lnTo>
                    <a:pt x="2425" y="46711"/>
                  </a:lnTo>
                  <a:lnTo>
                    <a:pt x="3194" y="48840"/>
                  </a:lnTo>
                  <a:lnTo>
                    <a:pt x="3785" y="51353"/>
                  </a:lnTo>
                  <a:lnTo>
                    <a:pt x="4110" y="53718"/>
                  </a:lnTo>
                  <a:lnTo>
                    <a:pt x="4140" y="54664"/>
                  </a:lnTo>
                  <a:lnTo>
                    <a:pt x="4169" y="55107"/>
                  </a:lnTo>
                  <a:lnTo>
                    <a:pt x="4347" y="55935"/>
                  </a:lnTo>
                  <a:lnTo>
                    <a:pt x="4879" y="57206"/>
                  </a:lnTo>
                  <a:lnTo>
                    <a:pt x="6801" y="60104"/>
                  </a:lnTo>
                  <a:lnTo>
                    <a:pt x="8574" y="63001"/>
                  </a:lnTo>
                  <a:lnTo>
                    <a:pt x="9107" y="63888"/>
                  </a:lnTo>
                  <a:lnTo>
                    <a:pt x="10821" y="66371"/>
                  </a:lnTo>
                  <a:lnTo>
                    <a:pt x="14310" y="71072"/>
                  </a:lnTo>
                  <a:lnTo>
                    <a:pt x="22292" y="81360"/>
                  </a:lnTo>
                  <a:lnTo>
                    <a:pt x="24953" y="84878"/>
                  </a:lnTo>
                  <a:lnTo>
                    <a:pt x="25485" y="85558"/>
                  </a:lnTo>
                  <a:lnTo>
                    <a:pt x="26608" y="86771"/>
                  </a:lnTo>
                  <a:lnTo>
                    <a:pt x="27880" y="87894"/>
                  </a:lnTo>
                  <a:lnTo>
                    <a:pt x="29240" y="88870"/>
                  </a:lnTo>
                  <a:lnTo>
                    <a:pt x="29979" y="89313"/>
                  </a:lnTo>
                  <a:lnTo>
                    <a:pt x="30186" y="89490"/>
                  </a:lnTo>
                  <a:lnTo>
                    <a:pt x="32314" y="91589"/>
                  </a:lnTo>
                  <a:lnTo>
                    <a:pt x="34709" y="94280"/>
                  </a:lnTo>
                  <a:lnTo>
                    <a:pt x="36424" y="96468"/>
                  </a:lnTo>
                  <a:lnTo>
                    <a:pt x="38109" y="98921"/>
                  </a:lnTo>
                  <a:lnTo>
                    <a:pt x="39617" y="101612"/>
                  </a:lnTo>
                  <a:lnTo>
                    <a:pt x="40267" y="103031"/>
                  </a:lnTo>
                  <a:lnTo>
                    <a:pt x="48545" y="121597"/>
                  </a:lnTo>
                  <a:lnTo>
                    <a:pt x="53571" y="132536"/>
                  </a:lnTo>
                  <a:lnTo>
                    <a:pt x="87983" y="131649"/>
                  </a:lnTo>
                  <a:close/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207474" y="2146276"/>
              <a:ext cx="100958" cy="82448"/>
            </a:xfrm>
            <a:custGeom>
              <a:rect b="b" l="l" r="r" t="t"/>
              <a:pathLst>
                <a:path extrusionOk="0" fill="none" h="5795" w="7096">
                  <a:moveTo>
                    <a:pt x="0" y="0"/>
                  </a:moveTo>
                  <a:lnTo>
                    <a:pt x="385" y="2247"/>
                  </a:lnTo>
                  <a:lnTo>
                    <a:pt x="887" y="5056"/>
                  </a:lnTo>
                  <a:lnTo>
                    <a:pt x="976" y="5292"/>
                  </a:lnTo>
                  <a:lnTo>
                    <a:pt x="1508" y="5588"/>
                  </a:lnTo>
                  <a:lnTo>
                    <a:pt x="2779" y="5795"/>
                  </a:lnTo>
                  <a:lnTo>
                    <a:pt x="4908" y="5647"/>
                  </a:lnTo>
                  <a:lnTo>
                    <a:pt x="6209" y="5263"/>
                  </a:lnTo>
                  <a:lnTo>
                    <a:pt x="6771" y="4938"/>
                  </a:lnTo>
                  <a:lnTo>
                    <a:pt x="6889" y="4760"/>
                  </a:lnTo>
                  <a:lnTo>
                    <a:pt x="7007" y="4405"/>
                  </a:lnTo>
                  <a:lnTo>
                    <a:pt x="7096" y="3489"/>
                  </a:lnTo>
                  <a:lnTo>
                    <a:pt x="7007" y="2218"/>
                  </a:lnTo>
                  <a:lnTo>
                    <a:pt x="6978" y="198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056479" y="2694341"/>
              <a:ext cx="34075" cy="80770"/>
            </a:xfrm>
            <a:custGeom>
              <a:rect b="b" l="l" r="r" t="t"/>
              <a:pathLst>
                <a:path extrusionOk="0" fill="none" h="5677" w="2395">
                  <a:moveTo>
                    <a:pt x="1596" y="5677"/>
                  </a:moveTo>
                  <a:lnTo>
                    <a:pt x="1922" y="5322"/>
                  </a:lnTo>
                  <a:lnTo>
                    <a:pt x="2306" y="4464"/>
                  </a:lnTo>
                  <a:lnTo>
                    <a:pt x="2395" y="3578"/>
                  </a:lnTo>
                  <a:lnTo>
                    <a:pt x="2158" y="2661"/>
                  </a:lnTo>
                  <a:lnTo>
                    <a:pt x="1922" y="2247"/>
                  </a:lnTo>
                  <a:lnTo>
                    <a:pt x="1064" y="1065"/>
                  </a:lnTo>
                  <a:lnTo>
                    <a:pt x="59" y="59"/>
                  </a:lnTo>
                  <a:lnTo>
                    <a:pt x="0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294545" y="2487817"/>
              <a:ext cx="64792" cy="31557"/>
            </a:xfrm>
            <a:custGeom>
              <a:rect b="b" l="l" r="r" t="t"/>
              <a:pathLst>
                <a:path extrusionOk="0" fill="none" h="2218" w="4554">
                  <a:moveTo>
                    <a:pt x="0" y="2129"/>
                  </a:moveTo>
                  <a:lnTo>
                    <a:pt x="296" y="2218"/>
                  </a:lnTo>
                  <a:lnTo>
                    <a:pt x="1774" y="2070"/>
                  </a:lnTo>
                  <a:lnTo>
                    <a:pt x="2513" y="1774"/>
                  </a:lnTo>
                  <a:lnTo>
                    <a:pt x="3311" y="1301"/>
                  </a:lnTo>
                  <a:lnTo>
                    <a:pt x="4139" y="533"/>
                  </a:lnTo>
                  <a:lnTo>
                    <a:pt x="4553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298330" y="2457954"/>
              <a:ext cx="79091" cy="30717"/>
            </a:xfrm>
            <a:custGeom>
              <a:rect b="b" l="l" r="r" t="t"/>
              <a:pathLst>
                <a:path extrusionOk="0" fill="none" h="2159" w="5559">
                  <a:moveTo>
                    <a:pt x="0" y="2159"/>
                  </a:moveTo>
                  <a:lnTo>
                    <a:pt x="385" y="1863"/>
                  </a:lnTo>
                  <a:lnTo>
                    <a:pt x="2720" y="592"/>
                  </a:lnTo>
                  <a:lnTo>
                    <a:pt x="4139" y="119"/>
                  </a:lnTo>
                  <a:lnTo>
                    <a:pt x="5085" y="0"/>
                  </a:lnTo>
                  <a:lnTo>
                    <a:pt x="5558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3252062" y="2286344"/>
              <a:ext cx="60581" cy="27345"/>
            </a:xfrm>
            <a:custGeom>
              <a:rect b="b" l="l" r="r" t="t"/>
              <a:pathLst>
                <a:path extrusionOk="0" fill="none" h="1922" w="4258">
                  <a:moveTo>
                    <a:pt x="0" y="1922"/>
                  </a:moveTo>
                  <a:lnTo>
                    <a:pt x="296" y="1626"/>
                  </a:lnTo>
                  <a:lnTo>
                    <a:pt x="2070" y="414"/>
                  </a:lnTo>
                  <a:lnTo>
                    <a:pt x="3164" y="59"/>
                  </a:lnTo>
                  <a:lnTo>
                    <a:pt x="3873" y="0"/>
                  </a:lnTo>
                  <a:lnTo>
                    <a:pt x="4257" y="89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283604" y="2304000"/>
              <a:ext cx="41231" cy="2959"/>
            </a:xfrm>
            <a:custGeom>
              <a:rect b="b" l="l" r="r" t="t"/>
              <a:pathLst>
                <a:path extrusionOk="0" fill="none" h="208" w="2898">
                  <a:moveTo>
                    <a:pt x="1" y="119"/>
                  </a:moveTo>
                  <a:lnTo>
                    <a:pt x="740" y="208"/>
                  </a:lnTo>
                  <a:lnTo>
                    <a:pt x="2188" y="149"/>
                  </a:lnTo>
                  <a:lnTo>
                    <a:pt x="2898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638605" y="2555113"/>
              <a:ext cx="17685" cy="104757"/>
            </a:xfrm>
            <a:custGeom>
              <a:rect b="b" l="l" r="r" t="t"/>
              <a:pathLst>
                <a:path extrusionOk="0" fill="none" h="7363" w="1243">
                  <a:moveTo>
                    <a:pt x="1" y="1"/>
                  </a:moveTo>
                  <a:lnTo>
                    <a:pt x="1242" y="7362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798434" y="2637972"/>
              <a:ext cx="18951" cy="109794"/>
            </a:xfrm>
            <a:custGeom>
              <a:rect b="b" l="l" r="r" t="t"/>
              <a:pathLst>
                <a:path extrusionOk="0" fill="none" h="7717" w="1332">
                  <a:moveTo>
                    <a:pt x="1" y="1"/>
                  </a:moveTo>
                  <a:lnTo>
                    <a:pt x="1331" y="7717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299169" y="2946293"/>
              <a:ext cx="4638" cy="113578"/>
            </a:xfrm>
            <a:custGeom>
              <a:rect b="b" l="l" r="r" t="t"/>
              <a:pathLst>
                <a:path extrusionOk="0" fill="none" h="7983" w="326">
                  <a:moveTo>
                    <a:pt x="119" y="0"/>
                  </a:moveTo>
                  <a:lnTo>
                    <a:pt x="60" y="710"/>
                  </a:lnTo>
                  <a:lnTo>
                    <a:pt x="0" y="4464"/>
                  </a:lnTo>
                  <a:lnTo>
                    <a:pt x="148" y="7036"/>
                  </a:lnTo>
                  <a:lnTo>
                    <a:pt x="326" y="7982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656275" y="2715369"/>
              <a:ext cx="15579" cy="85408"/>
            </a:xfrm>
            <a:custGeom>
              <a:rect b="b" l="l" r="r" t="t"/>
              <a:pathLst>
                <a:path extrusionOk="0" fill="none" h="6003" w="1095">
                  <a:moveTo>
                    <a:pt x="0" y="1"/>
                  </a:moveTo>
                  <a:lnTo>
                    <a:pt x="178" y="444"/>
                  </a:lnTo>
                  <a:lnTo>
                    <a:pt x="858" y="3046"/>
                  </a:lnTo>
                  <a:lnTo>
                    <a:pt x="1094" y="5056"/>
                  </a:lnTo>
                  <a:lnTo>
                    <a:pt x="1035" y="6002"/>
                  </a:lnTo>
                </a:path>
              </a:pathLst>
            </a:custGeom>
            <a:noFill/>
            <a:ln cap="rnd" cmpd="sng" w="1257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3815265" y="2768793"/>
              <a:ext cx="7583" cy="74879"/>
            </a:xfrm>
            <a:custGeom>
              <a:rect b="b" l="l" r="r" t="t"/>
              <a:pathLst>
                <a:path extrusionOk="0" fill="none" h="5263" w="533">
                  <a:moveTo>
                    <a:pt x="0" y="0"/>
                  </a:moveTo>
                  <a:lnTo>
                    <a:pt x="119" y="207"/>
                  </a:lnTo>
                  <a:lnTo>
                    <a:pt x="503" y="2070"/>
                  </a:lnTo>
                  <a:lnTo>
                    <a:pt x="533" y="4021"/>
                  </a:lnTo>
                  <a:lnTo>
                    <a:pt x="385" y="5263"/>
                  </a:lnTo>
                </a:path>
              </a:pathLst>
            </a:custGeom>
            <a:noFill/>
            <a:ln cap="rnd" cmpd="sng" w="1257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3515780" y="3315165"/>
              <a:ext cx="544301" cy="303288"/>
            </a:xfrm>
            <a:custGeom>
              <a:rect b="b" l="l" r="r" t="t"/>
              <a:pathLst>
                <a:path extrusionOk="0" h="21317" w="38257">
                  <a:moveTo>
                    <a:pt x="29269" y="1"/>
                  </a:moveTo>
                  <a:lnTo>
                    <a:pt x="25603" y="119"/>
                  </a:lnTo>
                  <a:lnTo>
                    <a:pt x="21583" y="563"/>
                  </a:lnTo>
                  <a:lnTo>
                    <a:pt x="18478" y="1213"/>
                  </a:lnTo>
                  <a:lnTo>
                    <a:pt x="16438" y="1804"/>
                  </a:lnTo>
                  <a:lnTo>
                    <a:pt x="14428" y="2543"/>
                  </a:lnTo>
                  <a:lnTo>
                    <a:pt x="12506" y="3460"/>
                  </a:lnTo>
                  <a:lnTo>
                    <a:pt x="11560" y="3962"/>
                  </a:lnTo>
                  <a:lnTo>
                    <a:pt x="9787" y="5056"/>
                  </a:lnTo>
                  <a:lnTo>
                    <a:pt x="6860" y="7303"/>
                  </a:lnTo>
                  <a:lnTo>
                    <a:pt x="4524" y="9520"/>
                  </a:lnTo>
                  <a:lnTo>
                    <a:pt x="2780" y="11620"/>
                  </a:lnTo>
                  <a:lnTo>
                    <a:pt x="1538" y="13512"/>
                  </a:lnTo>
                  <a:lnTo>
                    <a:pt x="710" y="15049"/>
                  </a:lnTo>
                  <a:lnTo>
                    <a:pt x="60" y="16645"/>
                  </a:lnTo>
                  <a:lnTo>
                    <a:pt x="1" y="16882"/>
                  </a:lnTo>
                  <a:lnTo>
                    <a:pt x="4022" y="21317"/>
                  </a:lnTo>
                  <a:lnTo>
                    <a:pt x="4140" y="21139"/>
                  </a:lnTo>
                  <a:lnTo>
                    <a:pt x="5825" y="19277"/>
                  </a:lnTo>
                  <a:lnTo>
                    <a:pt x="8220" y="17000"/>
                  </a:lnTo>
                  <a:lnTo>
                    <a:pt x="10289" y="15285"/>
                  </a:lnTo>
                  <a:lnTo>
                    <a:pt x="12802" y="13423"/>
                  </a:lnTo>
                  <a:lnTo>
                    <a:pt x="15729" y="11560"/>
                  </a:lnTo>
                  <a:lnTo>
                    <a:pt x="17355" y="10644"/>
                  </a:lnTo>
                  <a:lnTo>
                    <a:pt x="19040" y="9757"/>
                  </a:lnTo>
                  <a:lnTo>
                    <a:pt x="22588" y="8397"/>
                  </a:lnTo>
                  <a:lnTo>
                    <a:pt x="26135" y="7421"/>
                  </a:lnTo>
                  <a:lnTo>
                    <a:pt x="29565" y="6801"/>
                  </a:lnTo>
                  <a:lnTo>
                    <a:pt x="34088" y="6298"/>
                  </a:lnTo>
                  <a:lnTo>
                    <a:pt x="37872" y="6180"/>
                  </a:lnTo>
                  <a:lnTo>
                    <a:pt x="38257" y="6209"/>
                  </a:lnTo>
                  <a:lnTo>
                    <a:pt x="36039" y="415"/>
                  </a:lnTo>
                  <a:lnTo>
                    <a:pt x="35566" y="356"/>
                  </a:lnTo>
                  <a:lnTo>
                    <a:pt x="32373" y="60"/>
                  </a:lnTo>
                  <a:lnTo>
                    <a:pt x="2926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3528827" y="3369854"/>
              <a:ext cx="929170" cy="680999"/>
            </a:xfrm>
            <a:custGeom>
              <a:rect b="b" l="l" r="r" t="t"/>
              <a:pathLst>
                <a:path extrusionOk="0" h="47865" w="65308">
                  <a:moveTo>
                    <a:pt x="30865" y="0"/>
                  </a:moveTo>
                  <a:lnTo>
                    <a:pt x="27347" y="237"/>
                  </a:lnTo>
                  <a:lnTo>
                    <a:pt x="23415" y="917"/>
                  </a:lnTo>
                  <a:lnTo>
                    <a:pt x="19128" y="2099"/>
                  </a:lnTo>
                  <a:lnTo>
                    <a:pt x="16911" y="2957"/>
                  </a:lnTo>
                  <a:lnTo>
                    <a:pt x="15787" y="3430"/>
                  </a:lnTo>
                  <a:lnTo>
                    <a:pt x="13688" y="4435"/>
                  </a:lnTo>
                  <a:lnTo>
                    <a:pt x="10850" y="6061"/>
                  </a:lnTo>
                  <a:lnTo>
                    <a:pt x="7628" y="8426"/>
                  </a:lnTo>
                  <a:lnTo>
                    <a:pt x="5026" y="10762"/>
                  </a:lnTo>
                  <a:lnTo>
                    <a:pt x="2957" y="12979"/>
                  </a:lnTo>
                  <a:lnTo>
                    <a:pt x="1479" y="14871"/>
                  </a:lnTo>
                  <a:lnTo>
                    <a:pt x="148" y="16881"/>
                  </a:lnTo>
                  <a:lnTo>
                    <a:pt x="0" y="17177"/>
                  </a:lnTo>
                  <a:lnTo>
                    <a:pt x="5026" y="47864"/>
                  </a:lnTo>
                  <a:lnTo>
                    <a:pt x="65307" y="47864"/>
                  </a:lnTo>
                  <a:lnTo>
                    <a:pt x="38907" y="680"/>
                  </a:lnTo>
                  <a:lnTo>
                    <a:pt x="38611" y="591"/>
                  </a:lnTo>
                  <a:lnTo>
                    <a:pt x="36246" y="237"/>
                  </a:lnTo>
                  <a:lnTo>
                    <a:pt x="33881" y="30"/>
                  </a:lnTo>
                  <a:lnTo>
                    <a:pt x="30865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17000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3565832" y="3599924"/>
              <a:ext cx="45869" cy="75306"/>
            </a:xfrm>
            <a:custGeom>
              <a:rect b="b" l="l" r="r" t="t"/>
              <a:pathLst>
                <a:path extrusionOk="0" h="5293" w="3224">
                  <a:moveTo>
                    <a:pt x="1302" y="1"/>
                  </a:moveTo>
                  <a:lnTo>
                    <a:pt x="1006" y="30"/>
                  </a:lnTo>
                  <a:lnTo>
                    <a:pt x="681" y="149"/>
                  </a:lnTo>
                  <a:lnTo>
                    <a:pt x="237" y="681"/>
                  </a:lnTo>
                  <a:lnTo>
                    <a:pt x="1" y="1479"/>
                  </a:lnTo>
                  <a:lnTo>
                    <a:pt x="1" y="2455"/>
                  </a:lnTo>
                  <a:lnTo>
                    <a:pt x="90" y="2987"/>
                  </a:lnTo>
                  <a:lnTo>
                    <a:pt x="237" y="3519"/>
                  </a:lnTo>
                  <a:lnTo>
                    <a:pt x="681" y="4406"/>
                  </a:lnTo>
                  <a:lnTo>
                    <a:pt x="1243" y="5027"/>
                  </a:lnTo>
                  <a:lnTo>
                    <a:pt x="1893" y="5293"/>
                  </a:lnTo>
                  <a:lnTo>
                    <a:pt x="2218" y="5234"/>
                  </a:lnTo>
                  <a:lnTo>
                    <a:pt x="2514" y="5145"/>
                  </a:lnTo>
                  <a:lnTo>
                    <a:pt x="2957" y="4613"/>
                  </a:lnTo>
                  <a:lnTo>
                    <a:pt x="3223" y="3814"/>
                  </a:lnTo>
                  <a:lnTo>
                    <a:pt x="3223" y="2809"/>
                  </a:lnTo>
                  <a:lnTo>
                    <a:pt x="3135" y="2277"/>
                  </a:lnTo>
                  <a:lnTo>
                    <a:pt x="2987" y="1775"/>
                  </a:lnTo>
                  <a:lnTo>
                    <a:pt x="2543" y="888"/>
                  </a:lnTo>
                  <a:lnTo>
                    <a:pt x="1952" y="267"/>
                  </a:lnTo>
                  <a:lnTo>
                    <a:pt x="13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1427422" y="2407902"/>
              <a:ext cx="565757" cy="646085"/>
            </a:xfrm>
            <a:custGeom>
              <a:rect b="b" l="l" r="r" t="t"/>
              <a:pathLst>
                <a:path extrusionOk="0" fill="none" h="45411" w="39765">
                  <a:moveTo>
                    <a:pt x="1" y="45411"/>
                  </a:moveTo>
                  <a:lnTo>
                    <a:pt x="1272" y="44612"/>
                  </a:lnTo>
                  <a:lnTo>
                    <a:pt x="4406" y="42277"/>
                  </a:lnTo>
                  <a:lnTo>
                    <a:pt x="9580" y="38079"/>
                  </a:lnTo>
                  <a:lnTo>
                    <a:pt x="12359" y="35625"/>
                  </a:lnTo>
                  <a:lnTo>
                    <a:pt x="13689" y="34354"/>
                  </a:lnTo>
                  <a:lnTo>
                    <a:pt x="16143" y="31634"/>
                  </a:lnTo>
                  <a:lnTo>
                    <a:pt x="18301" y="28648"/>
                  </a:lnTo>
                  <a:lnTo>
                    <a:pt x="20134" y="25484"/>
                  </a:lnTo>
                  <a:lnTo>
                    <a:pt x="20932" y="23799"/>
                  </a:lnTo>
                  <a:lnTo>
                    <a:pt x="21701" y="22173"/>
                  </a:lnTo>
                  <a:lnTo>
                    <a:pt x="23090" y="19867"/>
                  </a:lnTo>
                  <a:lnTo>
                    <a:pt x="24362" y="18330"/>
                  </a:lnTo>
                  <a:lnTo>
                    <a:pt x="25633" y="17177"/>
                  </a:lnTo>
                  <a:lnTo>
                    <a:pt x="26283" y="16615"/>
                  </a:lnTo>
                  <a:lnTo>
                    <a:pt x="27141" y="15965"/>
                  </a:lnTo>
                  <a:lnTo>
                    <a:pt x="30333" y="14221"/>
                  </a:lnTo>
                  <a:lnTo>
                    <a:pt x="34177" y="12092"/>
                  </a:lnTo>
                  <a:lnTo>
                    <a:pt x="36749" y="10259"/>
                  </a:lnTo>
                  <a:lnTo>
                    <a:pt x="38020" y="9017"/>
                  </a:lnTo>
                  <a:lnTo>
                    <a:pt x="38464" y="8367"/>
                  </a:lnTo>
                  <a:lnTo>
                    <a:pt x="38818" y="7746"/>
                  </a:lnTo>
                  <a:lnTo>
                    <a:pt x="39350" y="6504"/>
                  </a:lnTo>
                  <a:lnTo>
                    <a:pt x="39676" y="5351"/>
                  </a:lnTo>
                  <a:lnTo>
                    <a:pt x="39764" y="4257"/>
                  </a:lnTo>
                  <a:lnTo>
                    <a:pt x="39705" y="3282"/>
                  </a:lnTo>
                  <a:lnTo>
                    <a:pt x="39498" y="2424"/>
                  </a:lnTo>
                  <a:lnTo>
                    <a:pt x="39173" y="1656"/>
                  </a:lnTo>
                  <a:lnTo>
                    <a:pt x="38730" y="1065"/>
                  </a:lnTo>
                  <a:lnTo>
                    <a:pt x="38464" y="828"/>
                  </a:lnTo>
                  <a:lnTo>
                    <a:pt x="38197" y="591"/>
                  </a:lnTo>
                  <a:lnTo>
                    <a:pt x="37458" y="296"/>
                  </a:lnTo>
                  <a:lnTo>
                    <a:pt x="36128" y="0"/>
                  </a:lnTo>
                  <a:lnTo>
                    <a:pt x="33999" y="0"/>
                  </a:lnTo>
                  <a:lnTo>
                    <a:pt x="31871" y="355"/>
                  </a:lnTo>
                  <a:lnTo>
                    <a:pt x="30925" y="651"/>
                  </a:lnTo>
                  <a:lnTo>
                    <a:pt x="29860" y="1094"/>
                  </a:lnTo>
                  <a:lnTo>
                    <a:pt x="26608" y="2986"/>
                  </a:lnTo>
                  <a:lnTo>
                    <a:pt x="22824" y="5647"/>
                  </a:lnTo>
                  <a:lnTo>
                    <a:pt x="20163" y="7894"/>
                  </a:lnTo>
                  <a:lnTo>
                    <a:pt x="18656" y="9372"/>
                  </a:lnTo>
                  <a:lnTo>
                    <a:pt x="18035" y="10082"/>
                  </a:lnTo>
                  <a:lnTo>
                    <a:pt x="17444" y="10762"/>
                  </a:lnTo>
                  <a:lnTo>
                    <a:pt x="16084" y="11915"/>
                  </a:lnTo>
                  <a:lnTo>
                    <a:pt x="14635" y="12861"/>
                  </a:lnTo>
                  <a:lnTo>
                    <a:pt x="13186" y="13600"/>
                  </a:lnTo>
                  <a:lnTo>
                    <a:pt x="9993" y="14753"/>
                  </a:lnTo>
                  <a:lnTo>
                    <a:pt x="9284" y="1487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1869921" y="2417990"/>
              <a:ext cx="107261" cy="114432"/>
            </a:xfrm>
            <a:custGeom>
              <a:rect b="b" l="l" r="r" t="t"/>
              <a:pathLst>
                <a:path extrusionOk="0" fill="none" h="8043" w="7539">
                  <a:moveTo>
                    <a:pt x="7539" y="6327"/>
                  </a:moveTo>
                  <a:lnTo>
                    <a:pt x="7332" y="6594"/>
                  </a:lnTo>
                  <a:lnTo>
                    <a:pt x="6800" y="7037"/>
                  </a:lnTo>
                  <a:lnTo>
                    <a:pt x="5942" y="7540"/>
                  </a:lnTo>
                  <a:lnTo>
                    <a:pt x="4257" y="8013"/>
                  </a:lnTo>
                  <a:lnTo>
                    <a:pt x="3932" y="8042"/>
                  </a:lnTo>
                  <a:lnTo>
                    <a:pt x="3400" y="6919"/>
                  </a:lnTo>
                  <a:lnTo>
                    <a:pt x="2217" y="4435"/>
                  </a:lnTo>
                  <a:lnTo>
                    <a:pt x="1774" y="3755"/>
                  </a:lnTo>
                  <a:lnTo>
                    <a:pt x="650" y="2632"/>
                  </a:lnTo>
                  <a:lnTo>
                    <a:pt x="0" y="2218"/>
                  </a:lnTo>
                  <a:lnTo>
                    <a:pt x="89" y="1922"/>
                  </a:lnTo>
                  <a:lnTo>
                    <a:pt x="976" y="681"/>
                  </a:lnTo>
                  <a:lnTo>
                    <a:pt x="1685" y="178"/>
                  </a:lnTo>
                  <a:lnTo>
                    <a:pt x="2247" y="1"/>
                  </a:lnTo>
                  <a:lnTo>
                    <a:pt x="2572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1119116" y="2060044"/>
              <a:ext cx="662489" cy="1032219"/>
            </a:xfrm>
            <a:custGeom>
              <a:rect b="b" l="l" r="r" t="t"/>
              <a:pathLst>
                <a:path extrusionOk="0" h="72551" w="46564">
                  <a:moveTo>
                    <a:pt x="37251" y="1"/>
                  </a:moveTo>
                  <a:lnTo>
                    <a:pt x="36335" y="208"/>
                  </a:lnTo>
                  <a:lnTo>
                    <a:pt x="34768" y="829"/>
                  </a:lnTo>
                  <a:lnTo>
                    <a:pt x="33556" y="1656"/>
                  </a:lnTo>
                  <a:lnTo>
                    <a:pt x="32787" y="2691"/>
                  </a:lnTo>
                  <a:lnTo>
                    <a:pt x="32609" y="3253"/>
                  </a:lnTo>
                  <a:lnTo>
                    <a:pt x="32373" y="4081"/>
                  </a:lnTo>
                  <a:lnTo>
                    <a:pt x="30865" y="7569"/>
                  </a:lnTo>
                  <a:lnTo>
                    <a:pt x="28796" y="11826"/>
                  </a:lnTo>
                  <a:lnTo>
                    <a:pt x="26815" y="15433"/>
                  </a:lnTo>
                  <a:lnTo>
                    <a:pt x="26135" y="16379"/>
                  </a:lnTo>
                  <a:lnTo>
                    <a:pt x="25455" y="17207"/>
                  </a:lnTo>
                  <a:lnTo>
                    <a:pt x="23386" y="20045"/>
                  </a:lnTo>
                  <a:lnTo>
                    <a:pt x="21168" y="23386"/>
                  </a:lnTo>
                  <a:lnTo>
                    <a:pt x="19867" y="25721"/>
                  </a:lnTo>
                  <a:lnTo>
                    <a:pt x="19306" y="26993"/>
                  </a:lnTo>
                  <a:lnTo>
                    <a:pt x="19187" y="27495"/>
                  </a:lnTo>
                  <a:lnTo>
                    <a:pt x="18921" y="28796"/>
                  </a:lnTo>
                  <a:lnTo>
                    <a:pt x="18005" y="31279"/>
                  </a:lnTo>
                  <a:lnTo>
                    <a:pt x="17354" y="32432"/>
                  </a:lnTo>
                  <a:lnTo>
                    <a:pt x="16349" y="33970"/>
                  </a:lnTo>
                  <a:lnTo>
                    <a:pt x="12536" y="40119"/>
                  </a:lnTo>
                  <a:lnTo>
                    <a:pt x="9609" y="45145"/>
                  </a:lnTo>
                  <a:lnTo>
                    <a:pt x="8219" y="47717"/>
                  </a:lnTo>
                  <a:lnTo>
                    <a:pt x="7539" y="49107"/>
                  </a:lnTo>
                  <a:lnTo>
                    <a:pt x="5972" y="52625"/>
                  </a:lnTo>
                  <a:lnTo>
                    <a:pt x="3548" y="58922"/>
                  </a:lnTo>
                  <a:lnTo>
                    <a:pt x="1449" y="65249"/>
                  </a:lnTo>
                  <a:lnTo>
                    <a:pt x="473" y="68796"/>
                  </a:lnTo>
                  <a:lnTo>
                    <a:pt x="0" y="71368"/>
                  </a:lnTo>
                  <a:lnTo>
                    <a:pt x="89" y="72374"/>
                  </a:lnTo>
                  <a:lnTo>
                    <a:pt x="385" y="72551"/>
                  </a:lnTo>
                  <a:lnTo>
                    <a:pt x="592" y="72433"/>
                  </a:lnTo>
                  <a:lnTo>
                    <a:pt x="8722" y="72078"/>
                  </a:lnTo>
                  <a:lnTo>
                    <a:pt x="9224" y="71398"/>
                  </a:lnTo>
                  <a:lnTo>
                    <a:pt x="10496" y="70156"/>
                  </a:lnTo>
                  <a:lnTo>
                    <a:pt x="12861" y="68235"/>
                  </a:lnTo>
                  <a:lnTo>
                    <a:pt x="16970" y="65485"/>
                  </a:lnTo>
                  <a:lnTo>
                    <a:pt x="21937" y="62115"/>
                  </a:lnTo>
                  <a:lnTo>
                    <a:pt x="24775" y="60045"/>
                  </a:lnTo>
                  <a:lnTo>
                    <a:pt x="27672" y="57828"/>
                  </a:lnTo>
                  <a:lnTo>
                    <a:pt x="33378" y="53009"/>
                  </a:lnTo>
                  <a:lnTo>
                    <a:pt x="37133" y="49491"/>
                  </a:lnTo>
                  <a:lnTo>
                    <a:pt x="39232" y="47303"/>
                  </a:lnTo>
                  <a:lnTo>
                    <a:pt x="40887" y="45382"/>
                  </a:lnTo>
                  <a:lnTo>
                    <a:pt x="42011" y="43785"/>
                  </a:lnTo>
                  <a:lnTo>
                    <a:pt x="42306" y="43135"/>
                  </a:lnTo>
                  <a:lnTo>
                    <a:pt x="42573" y="42543"/>
                  </a:lnTo>
                  <a:lnTo>
                    <a:pt x="43223" y="41509"/>
                  </a:lnTo>
                  <a:lnTo>
                    <a:pt x="44376" y="40090"/>
                  </a:lnTo>
                  <a:lnTo>
                    <a:pt x="45470" y="38789"/>
                  </a:lnTo>
                  <a:lnTo>
                    <a:pt x="46061" y="37931"/>
                  </a:lnTo>
                  <a:lnTo>
                    <a:pt x="46445" y="37015"/>
                  </a:lnTo>
                  <a:lnTo>
                    <a:pt x="46564" y="36039"/>
                  </a:lnTo>
                  <a:lnTo>
                    <a:pt x="46475" y="35537"/>
                  </a:lnTo>
                  <a:lnTo>
                    <a:pt x="46327" y="35034"/>
                  </a:lnTo>
                  <a:lnTo>
                    <a:pt x="45795" y="34325"/>
                  </a:lnTo>
                  <a:lnTo>
                    <a:pt x="45085" y="33940"/>
                  </a:lnTo>
                  <a:lnTo>
                    <a:pt x="44258" y="33792"/>
                  </a:lnTo>
                  <a:lnTo>
                    <a:pt x="42188" y="34059"/>
                  </a:lnTo>
                  <a:lnTo>
                    <a:pt x="41686" y="34236"/>
                  </a:lnTo>
                  <a:lnTo>
                    <a:pt x="40592" y="35389"/>
                  </a:lnTo>
                  <a:lnTo>
                    <a:pt x="38227" y="37429"/>
                  </a:lnTo>
                  <a:lnTo>
                    <a:pt x="35655" y="39203"/>
                  </a:lnTo>
                  <a:lnTo>
                    <a:pt x="32905" y="40651"/>
                  </a:lnTo>
                  <a:lnTo>
                    <a:pt x="31456" y="41272"/>
                  </a:lnTo>
                  <a:lnTo>
                    <a:pt x="29032" y="42218"/>
                  </a:lnTo>
                  <a:lnTo>
                    <a:pt x="24243" y="44258"/>
                  </a:lnTo>
                  <a:lnTo>
                    <a:pt x="19542" y="46505"/>
                  </a:lnTo>
                  <a:lnTo>
                    <a:pt x="14930" y="48959"/>
                  </a:lnTo>
                  <a:lnTo>
                    <a:pt x="12654" y="50260"/>
                  </a:lnTo>
                  <a:lnTo>
                    <a:pt x="13718" y="48190"/>
                  </a:lnTo>
                  <a:lnTo>
                    <a:pt x="14871" y="46032"/>
                  </a:lnTo>
                  <a:lnTo>
                    <a:pt x="16527" y="43223"/>
                  </a:lnTo>
                  <a:lnTo>
                    <a:pt x="19513" y="38759"/>
                  </a:lnTo>
                  <a:lnTo>
                    <a:pt x="21612" y="35862"/>
                  </a:lnTo>
                  <a:lnTo>
                    <a:pt x="23770" y="33201"/>
                  </a:lnTo>
                  <a:lnTo>
                    <a:pt x="25898" y="30895"/>
                  </a:lnTo>
                  <a:lnTo>
                    <a:pt x="27879" y="29062"/>
                  </a:lnTo>
                  <a:lnTo>
                    <a:pt x="29712" y="27850"/>
                  </a:lnTo>
                  <a:lnTo>
                    <a:pt x="30510" y="27525"/>
                  </a:lnTo>
                  <a:lnTo>
                    <a:pt x="30983" y="27407"/>
                  </a:lnTo>
                  <a:lnTo>
                    <a:pt x="31930" y="27318"/>
                  </a:lnTo>
                  <a:lnTo>
                    <a:pt x="33319" y="27495"/>
                  </a:lnTo>
                  <a:lnTo>
                    <a:pt x="35034" y="28205"/>
                  </a:lnTo>
                  <a:lnTo>
                    <a:pt x="36541" y="29210"/>
                  </a:lnTo>
                  <a:lnTo>
                    <a:pt x="37162" y="29742"/>
                  </a:lnTo>
                  <a:lnTo>
                    <a:pt x="37369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045e9f60af_0_0"/>
          <p:cNvSpPr txBox="1"/>
          <p:nvPr>
            <p:ph type="title"/>
          </p:nvPr>
        </p:nvSpPr>
        <p:spPr>
          <a:xfrm>
            <a:off x="713225" y="539500"/>
            <a:ext cx="70959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Comparison and Justification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635" name="Google Shape;635;g1045e9f60af_0_0"/>
          <p:cNvGraphicFramePr/>
          <p:nvPr/>
        </p:nvGraphicFramePr>
        <p:xfrm>
          <a:off x="299300" y="11670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{3CB760DF-0748-4D9F-A6EE-F9037DBB2882}</a:tableStyleId>
              </a:tblPr>
              <a:tblGrid>
                <a:gridCol w="2556750"/>
                <a:gridCol w="2032075"/>
                <a:gridCol w="2032050"/>
                <a:gridCol w="2032075"/>
              </a:tblGrid>
              <a:tr h="32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Strengths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Limitations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Justification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</a:tr>
              <a:tr h="79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work with continuous and categorical data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Complex calculations &amp; sensitive to change in data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data for project contain categorical and continuous data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517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interpret the results </a:t>
                      </a:r>
                      <a:endParaRPr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Higher time to train</a:t>
                      </a:r>
                      <a:endParaRPr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909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Logistic</a:t>
                      </a: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Regression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Easy to implement, efficient to train</a:t>
                      </a:r>
                      <a:endParaRPr sz="1200"/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lead to overfitting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data used for project is linear data which should provide good results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132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be extended to multinomial regression &amp; uses probabilistic approach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Works only on linearly separable data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Binary target levels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045e9f60af_2_12"/>
          <p:cNvSpPr txBox="1"/>
          <p:nvPr>
            <p:ph type="title"/>
          </p:nvPr>
        </p:nvSpPr>
        <p:spPr>
          <a:xfrm>
            <a:off x="713225" y="539500"/>
            <a:ext cx="7095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Comparison and Justification</a:t>
            </a:r>
            <a:endParaRPr/>
          </a:p>
        </p:txBody>
      </p:sp>
      <p:graphicFrame>
        <p:nvGraphicFramePr>
          <p:cNvPr id="641" name="Google Shape;641;g1045e9f60af_2_12"/>
          <p:cNvGraphicFramePr/>
          <p:nvPr/>
        </p:nvGraphicFramePr>
        <p:xfrm>
          <a:off x="656950" y="142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{3CB760DF-0748-4D9F-A6EE-F9037DBB2882}</a:tableStyleId>
              </a:tblPr>
              <a:tblGrid>
                <a:gridCol w="2043975"/>
                <a:gridCol w="2043975"/>
                <a:gridCol w="2357750"/>
                <a:gridCol w="1730175"/>
              </a:tblGrid>
              <a:tr h="465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Strengths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Limitations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Justification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</a:tr>
              <a:tr h="1417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Boosting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has flexibility and provides various hyperparameter tuning options.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 data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preprocessing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required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continuous improvement of reduce errors can lead to overfitting.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decrease the bias error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777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AdaBoost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Less prone to overfitting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Cannot perform well if data is noisy &amp; has outliers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to improve the performance of prediction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642" name="Google Shape;642;g1045e9f60af_2_12"/>
          <p:cNvSpPr txBox="1"/>
          <p:nvPr/>
        </p:nvSpPr>
        <p:spPr>
          <a:xfrm>
            <a:off x="5409525" y="4341650"/>
            <a:ext cx="342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Note. Both take more computation time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045e9f60af_3_497"/>
          <p:cNvSpPr txBox="1"/>
          <p:nvPr>
            <p:ph type="title"/>
          </p:nvPr>
        </p:nvSpPr>
        <p:spPr>
          <a:xfrm>
            <a:off x="713225" y="539500"/>
            <a:ext cx="757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Hyper-parameter Optimization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8" name="Google Shape;648;g1045e9f60af_3_497"/>
          <p:cNvSpPr txBox="1"/>
          <p:nvPr>
            <p:ph idx="1" type="subTitle"/>
          </p:nvPr>
        </p:nvSpPr>
        <p:spPr>
          <a:xfrm>
            <a:off x="457600" y="1346850"/>
            <a:ext cx="7328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It refers to automatic tuning of hyper-parameters.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Allows model to maximize model performance by finding best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hyper-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parameters.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Implemented using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GridSearchCV method provided by scikit-learn library.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49" name="Google Shape;649;g1045e9f60af_3_497"/>
          <p:cNvGrpSpPr/>
          <p:nvPr/>
        </p:nvGrpSpPr>
        <p:grpSpPr>
          <a:xfrm>
            <a:off x="457600" y="2742881"/>
            <a:ext cx="8228800" cy="2252208"/>
            <a:chOff x="544950" y="3074400"/>
            <a:chExt cx="8228800" cy="1849863"/>
          </a:xfrm>
        </p:grpSpPr>
        <p:grpSp>
          <p:nvGrpSpPr>
            <p:cNvPr id="650" name="Google Shape;650;g1045e9f60af_3_497"/>
            <p:cNvGrpSpPr/>
            <p:nvPr/>
          </p:nvGrpSpPr>
          <p:grpSpPr>
            <a:xfrm>
              <a:off x="544950" y="3074400"/>
              <a:ext cx="8228800" cy="1849863"/>
              <a:chOff x="563125" y="3040525"/>
              <a:chExt cx="8228800" cy="1849863"/>
            </a:xfrm>
          </p:grpSpPr>
          <p:pic>
            <p:nvPicPr>
              <p:cNvPr id="651" name="Google Shape;651;g1045e9f60af_3_4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63125" y="3040525"/>
                <a:ext cx="6224302" cy="17863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52" name="Google Shape;652;g1045e9f60af_3_497"/>
              <p:cNvGrpSpPr/>
              <p:nvPr/>
            </p:nvGrpSpPr>
            <p:grpSpPr>
              <a:xfrm>
                <a:off x="563125" y="3078800"/>
                <a:ext cx="8228800" cy="1811588"/>
                <a:chOff x="563125" y="3078800"/>
                <a:chExt cx="8228800" cy="1811588"/>
              </a:xfrm>
            </p:grpSpPr>
            <p:sp>
              <p:nvSpPr>
                <p:cNvPr id="653" name="Google Shape;653;g1045e9f60af_3_497"/>
                <p:cNvSpPr/>
                <p:nvPr/>
              </p:nvSpPr>
              <p:spPr>
                <a:xfrm>
                  <a:off x="563125" y="3078800"/>
                  <a:ext cx="1906800" cy="526800"/>
                </a:xfrm>
                <a:prstGeom prst="bracePair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654" name="Google Shape;654;g1045e9f60af_3_497"/>
                <p:cNvCxnSpPr/>
                <p:nvPr/>
              </p:nvCxnSpPr>
              <p:spPr>
                <a:xfrm flipH="1" rot="10800000">
                  <a:off x="6737825" y="3823500"/>
                  <a:ext cx="481200" cy="145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655" name="Google Shape;655;g1045e9f60af_3_497"/>
                <p:cNvSpPr txBox="1"/>
                <p:nvPr/>
              </p:nvSpPr>
              <p:spPr>
                <a:xfrm>
                  <a:off x="7219025" y="3605600"/>
                  <a:ext cx="1572900" cy="41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Passing </a:t>
                  </a: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parameters</a:t>
                  </a: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 and it’s values to a dictionary</a:t>
                  </a:r>
                  <a:endParaRPr sz="10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656" name="Google Shape;656;g1045e9f60af_3_497"/>
                <p:cNvSpPr/>
                <p:nvPr/>
              </p:nvSpPr>
              <p:spPr>
                <a:xfrm>
                  <a:off x="610625" y="3918997"/>
                  <a:ext cx="6129300" cy="102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g1045e9f60af_3_497"/>
                <p:cNvSpPr txBox="1"/>
                <p:nvPr/>
              </p:nvSpPr>
              <p:spPr>
                <a:xfrm>
                  <a:off x="7002700" y="4470688"/>
                  <a:ext cx="1572900" cy="41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Getting best parameters</a:t>
                  </a:r>
                  <a:endParaRPr sz="10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cxnSp>
              <p:nvCxnSpPr>
                <p:cNvPr id="658" name="Google Shape;658;g1045e9f60af_3_497"/>
                <p:cNvCxnSpPr/>
                <p:nvPr/>
              </p:nvCxnSpPr>
              <p:spPr>
                <a:xfrm>
                  <a:off x="5936741" y="4653297"/>
                  <a:ext cx="1017000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659" name="Google Shape;659;g1045e9f60af_3_497"/>
                <p:cNvGrpSpPr/>
                <p:nvPr/>
              </p:nvGrpSpPr>
              <p:grpSpPr>
                <a:xfrm>
                  <a:off x="3577602" y="4104894"/>
                  <a:ext cx="2170481" cy="145199"/>
                  <a:chOff x="5866100" y="1008475"/>
                  <a:chExt cx="1189500" cy="154500"/>
                </a:xfrm>
              </p:grpSpPr>
              <p:cxnSp>
                <p:nvCxnSpPr>
                  <p:cNvPr id="660" name="Google Shape;660;g1045e9f60af_3_497"/>
                  <p:cNvCxnSpPr/>
                  <p:nvPr/>
                </p:nvCxnSpPr>
                <p:spPr>
                  <a:xfrm>
                    <a:off x="5866100" y="1008475"/>
                    <a:ext cx="0" cy="15450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  <p:cxnSp>
                <p:nvCxnSpPr>
                  <p:cNvPr id="661" name="Google Shape;661;g1045e9f60af_3_497"/>
                  <p:cNvCxnSpPr/>
                  <p:nvPr/>
                </p:nvCxnSpPr>
                <p:spPr>
                  <a:xfrm>
                    <a:off x="5866100" y="1162966"/>
                    <a:ext cx="1189500" cy="0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</p:grpSp>
            <p:sp>
              <p:nvSpPr>
                <p:cNvPr id="662" name="Google Shape;662;g1045e9f60af_3_497"/>
                <p:cNvSpPr txBox="1"/>
                <p:nvPr/>
              </p:nvSpPr>
              <p:spPr>
                <a:xfrm>
                  <a:off x="5689592" y="4023859"/>
                  <a:ext cx="2170500" cy="419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000">
                      <a:latin typeface="Roboto"/>
                      <a:ea typeface="Roboto"/>
                      <a:cs typeface="Roboto"/>
                      <a:sym typeface="Roboto"/>
                    </a:rPr>
                    <a:t>Passing Dictionary as parameter to GridSearchCV Method</a:t>
                  </a:r>
                  <a:endParaRPr sz="10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sp>
          <p:nvSpPr>
            <p:cNvPr id="663" name="Google Shape;663;g1045e9f60af_3_497"/>
            <p:cNvSpPr txBox="1"/>
            <p:nvPr/>
          </p:nvSpPr>
          <p:spPr>
            <a:xfrm>
              <a:off x="2542675" y="3228600"/>
              <a:ext cx="2433600" cy="3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Defining 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parameters</a:t>
              </a: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 values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045e9f60af_3_507"/>
          <p:cNvSpPr txBox="1"/>
          <p:nvPr>
            <p:ph type="title"/>
          </p:nvPr>
        </p:nvSpPr>
        <p:spPr>
          <a:xfrm>
            <a:off x="713225" y="539500"/>
            <a:ext cx="757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Hyperparameter Optimization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9" name="Google Shape;669;g1045e9f60af_3_507"/>
          <p:cNvGraphicFramePr/>
          <p:nvPr/>
        </p:nvGraphicFramePr>
        <p:xfrm>
          <a:off x="713225" y="1131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{3CB760DF-0748-4D9F-A6EE-F9037DBB2882}</a:tableStyleId>
              </a:tblPr>
              <a:tblGrid>
                <a:gridCol w="2685775"/>
                <a:gridCol w="2685725"/>
                <a:gridCol w="2685775"/>
              </a:tblGrid>
              <a:tr h="225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Model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Parameters </a:t>
                      </a:r>
                      <a:endParaRPr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Tuned Parameters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07BFF"/>
                    </a:solidFill>
                  </a:tcPr>
                </a:tc>
              </a:tr>
              <a:tr h="685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Decision Tree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criterion=["gini", "entropy"]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splitter = ["best", "random"]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max_features = ["auto", "sqrt", "log2"]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Criterion = gini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splitter = best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max_features = auto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Logistic Regression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solvers = ['newton-cg', 'lbfgs', 'liblinear']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penalty = ['l2']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c_values = [100, 10, 1.0, 0.1, 0.01]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solver = newton-cg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penalty =  l2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c_values = 100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84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AdaBoost Classifier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n_estimators = [10, 50, 100, 500, 1000, 5000]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 = ['SAMME', 'SAMME.R']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learning_rate = [0.0001, 0.001, 0.01, 0.1, 1]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n_estimators =  10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Algorithm = SAMME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learning_rate = 0.0001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85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Gradient Boosting</a:t>
                      </a:r>
                      <a:endParaRPr sz="1000" u="none" cap="none" strike="noStrike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n_estimators = [10, 100, 1000]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learning_rate = [0.001, 0.01, 0.1]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subsample = [0.5, 0.7, 1.0]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max_depth = [3, 7, 9] 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n_estimators = 1000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learning_rate = 0.001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subsample = 0.5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highlight>
                            <a:schemeClr val="accent2"/>
                          </a:highlight>
                          <a:latin typeface="Roboto"/>
                          <a:ea typeface="Roboto"/>
                          <a:cs typeface="Roboto"/>
                          <a:sym typeface="Roboto"/>
                        </a:rPr>
                        <a:t>max_depth = 3</a:t>
                      </a:r>
                      <a:endParaRPr sz="1000">
                        <a:solidFill>
                          <a:schemeClr val="dk1"/>
                        </a:solidFill>
                        <a:highlight>
                          <a:schemeClr val="accent2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045e9f60af_3_501"/>
          <p:cNvSpPr txBox="1"/>
          <p:nvPr>
            <p:ph type="title"/>
          </p:nvPr>
        </p:nvSpPr>
        <p:spPr>
          <a:xfrm>
            <a:off x="726225" y="178250"/>
            <a:ext cx="75756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Stratified</a:t>
            </a:r>
            <a:r>
              <a:rPr lang="en">
                <a:solidFill>
                  <a:schemeClr val="dk1"/>
                </a:solidFill>
              </a:rPr>
              <a:t> K-Fold Validation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5" name="Google Shape;675;g1045e9f60af_3_501"/>
          <p:cNvSpPr txBox="1"/>
          <p:nvPr>
            <p:ph idx="1" type="subTitle"/>
          </p:nvPr>
        </p:nvSpPr>
        <p:spPr>
          <a:xfrm>
            <a:off x="726225" y="770450"/>
            <a:ext cx="7927500" cy="34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Dataset is split into sample sets by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providing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indices for training and testing dataset.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 sample training set is created and used to train in each iteration.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Number of iteration 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depends</a:t>
            </a:r>
            <a:r>
              <a:rPr lang="en" sz="1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the value of K.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Stratified</a:t>
            </a: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K-Fold preserves the percentage of samples for each class reducing dataset bias.</a:t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00"/>
              <a:buFont typeface="Montserrat"/>
              <a:buChar char="●"/>
            </a:pPr>
            <a:r>
              <a:rPr lang="en" sz="1300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Method is pr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ovided by scikit-learn 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library</a:t>
            </a:r>
            <a:r>
              <a:rPr lang="en">
                <a:solidFill>
                  <a:srgbClr val="21252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21252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6" name="Google Shape;676;g1045e9f60af_3_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500" y="2863951"/>
            <a:ext cx="3309024" cy="21738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7" name="Google Shape;677;g1045e9f60af_3_501"/>
          <p:cNvSpPr txBox="1"/>
          <p:nvPr/>
        </p:nvSpPr>
        <p:spPr>
          <a:xfrm>
            <a:off x="4801275" y="4551300"/>
            <a:ext cx="412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https://scikit-learn.org/stable/modules/cross_validation.html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8" name="Google Shape;678;g1045e9f60af_3_5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000" y="2745750"/>
            <a:ext cx="3594650" cy="9145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8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Model Evaluation</a:t>
            </a:r>
            <a:endParaRPr/>
          </a:p>
        </p:txBody>
      </p:sp>
      <p:sp>
        <p:nvSpPr>
          <p:cNvPr id="684" name="Google Shape;684;p18"/>
          <p:cNvSpPr/>
          <p:nvPr/>
        </p:nvSpPr>
        <p:spPr>
          <a:xfrm flipH="1" rot="-5400000">
            <a:off x="7547379" y="3186614"/>
            <a:ext cx="1047088" cy="3305284"/>
          </a:xfrm>
          <a:custGeom>
            <a:rect b="b" l="l" r="r" t="t"/>
            <a:pathLst>
              <a:path extrusionOk="0" h="63932" w="21624">
                <a:moveTo>
                  <a:pt x="21623" y="1"/>
                </a:moveTo>
                <a:lnTo>
                  <a:pt x="21601" y="105"/>
                </a:lnTo>
                <a:lnTo>
                  <a:pt x="21475" y="253"/>
                </a:lnTo>
                <a:lnTo>
                  <a:pt x="21259" y="335"/>
                </a:lnTo>
                <a:lnTo>
                  <a:pt x="20991" y="350"/>
                </a:lnTo>
                <a:lnTo>
                  <a:pt x="20538" y="320"/>
                </a:lnTo>
                <a:lnTo>
                  <a:pt x="19966" y="231"/>
                </a:lnTo>
                <a:lnTo>
                  <a:pt x="19772" y="216"/>
                </a:lnTo>
                <a:lnTo>
                  <a:pt x="19765" y="298"/>
                </a:lnTo>
                <a:lnTo>
                  <a:pt x="19668" y="432"/>
                </a:lnTo>
                <a:lnTo>
                  <a:pt x="19416" y="595"/>
                </a:lnTo>
                <a:lnTo>
                  <a:pt x="19274" y="655"/>
                </a:lnTo>
                <a:lnTo>
                  <a:pt x="18940" y="766"/>
                </a:lnTo>
                <a:lnTo>
                  <a:pt x="18256" y="967"/>
                </a:lnTo>
                <a:lnTo>
                  <a:pt x="17223" y="1220"/>
                </a:lnTo>
                <a:lnTo>
                  <a:pt x="15855" y="1539"/>
                </a:lnTo>
                <a:lnTo>
                  <a:pt x="14837" y="1851"/>
                </a:lnTo>
                <a:lnTo>
                  <a:pt x="14168" y="2126"/>
                </a:lnTo>
                <a:lnTo>
                  <a:pt x="13833" y="2283"/>
                </a:lnTo>
                <a:lnTo>
                  <a:pt x="13499" y="2461"/>
                </a:lnTo>
                <a:lnTo>
                  <a:pt x="12837" y="2840"/>
                </a:lnTo>
                <a:lnTo>
                  <a:pt x="12206" y="3249"/>
                </a:lnTo>
                <a:lnTo>
                  <a:pt x="11596" y="3702"/>
                </a:lnTo>
                <a:lnTo>
                  <a:pt x="11009" y="4178"/>
                </a:lnTo>
                <a:lnTo>
                  <a:pt x="10451" y="4691"/>
                </a:lnTo>
                <a:lnTo>
                  <a:pt x="9924" y="5233"/>
                </a:lnTo>
                <a:lnTo>
                  <a:pt x="9426" y="5806"/>
                </a:lnTo>
                <a:lnTo>
                  <a:pt x="9188" y="6103"/>
                </a:lnTo>
                <a:lnTo>
                  <a:pt x="8853" y="6549"/>
                </a:lnTo>
                <a:lnTo>
                  <a:pt x="8259" y="7486"/>
                </a:lnTo>
                <a:lnTo>
                  <a:pt x="7746" y="8452"/>
                </a:lnTo>
                <a:lnTo>
                  <a:pt x="7315" y="9463"/>
                </a:lnTo>
                <a:lnTo>
                  <a:pt x="6958" y="10503"/>
                </a:lnTo>
                <a:lnTo>
                  <a:pt x="6683" y="11574"/>
                </a:lnTo>
                <a:lnTo>
                  <a:pt x="6482" y="12659"/>
                </a:lnTo>
                <a:lnTo>
                  <a:pt x="6349" y="13766"/>
                </a:lnTo>
                <a:lnTo>
                  <a:pt x="6282" y="14874"/>
                </a:lnTo>
                <a:lnTo>
                  <a:pt x="6289" y="15996"/>
                </a:lnTo>
                <a:lnTo>
                  <a:pt x="6356" y="17111"/>
                </a:lnTo>
                <a:lnTo>
                  <a:pt x="6490" y="18219"/>
                </a:lnTo>
                <a:lnTo>
                  <a:pt x="6676" y="19319"/>
                </a:lnTo>
                <a:lnTo>
                  <a:pt x="6921" y="20404"/>
                </a:lnTo>
                <a:lnTo>
                  <a:pt x="7226" y="21460"/>
                </a:lnTo>
                <a:lnTo>
                  <a:pt x="7575" y="22493"/>
                </a:lnTo>
                <a:lnTo>
                  <a:pt x="7776" y="22998"/>
                </a:lnTo>
                <a:lnTo>
                  <a:pt x="8259" y="24150"/>
                </a:lnTo>
                <a:lnTo>
                  <a:pt x="9307" y="26432"/>
                </a:lnTo>
                <a:lnTo>
                  <a:pt x="10355" y="28714"/>
                </a:lnTo>
                <a:lnTo>
                  <a:pt x="11076" y="30453"/>
                </a:lnTo>
                <a:lnTo>
                  <a:pt x="11500" y="31628"/>
                </a:lnTo>
                <a:lnTo>
                  <a:pt x="11693" y="32230"/>
                </a:lnTo>
                <a:lnTo>
                  <a:pt x="11827" y="32683"/>
                </a:lnTo>
                <a:lnTo>
                  <a:pt x="12057" y="33612"/>
                </a:lnTo>
                <a:lnTo>
                  <a:pt x="12213" y="34556"/>
                </a:lnTo>
                <a:lnTo>
                  <a:pt x="12295" y="35500"/>
                </a:lnTo>
                <a:lnTo>
                  <a:pt x="12273" y="36444"/>
                </a:lnTo>
                <a:lnTo>
                  <a:pt x="12146" y="37366"/>
                </a:lnTo>
                <a:lnTo>
                  <a:pt x="11893" y="38273"/>
                </a:lnTo>
                <a:lnTo>
                  <a:pt x="11618" y="38934"/>
                </a:lnTo>
                <a:lnTo>
                  <a:pt x="11388" y="39358"/>
                </a:lnTo>
                <a:lnTo>
                  <a:pt x="11254" y="39566"/>
                </a:lnTo>
                <a:lnTo>
                  <a:pt x="11106" y="39797"/>
                </a:lnTo>
                <a:lnTo>
                  <a:pt x="10779" y="40228"/>
                </a:lnTo>
                <a:lnTo>
                  <a:pt x="10251" y="40830"/>
                </a:lnTo>
                <a:lnTo>
                  <a:pt x="9478" y="41536"/>
                </a:lnTo>
                <a:lnTo>
                  <a:pt x="8638" y="42168"/>
                </a:lnTo>
                <a:lnTo>
                  <a:pt x="7307" y="43030"/>
                </a:lnTo>
                <a:lnTo>
                  <a:pt x="5940" y="43855"/>
                </a:lnTo>
                <a:lnTo>
                  <a:pt x="5048" y="44427"/>
                </a:lnTo>
                <a:lnTo>
                  <a:pt x="4617" y="44740"/>
                </a:lnTo>
                <a:lnTo>
                  <a:pt x="4223" y="45029"/>
                </a:lnTo>
                <a:lnTo>
                  <a:pt x="3472" y="45661"/>
                </a:lnTo>
                <a:lnTo>
                  <a:pt x="2788" y="46338"/>
                </a:lnTo>
                <a:lnTo>
                  <a:pt x="2171" y="47074"/>
                </a:lnTo>
                <a:lnTo>
                  <a:pt x="1621" y="47854"/>
                </a:lnTo>
                <a:lnTo>
                  <a:pt x="1153" y="48686"/>
                </a:lnTo>
                <a:lnTo>
                  <a:pt x="759" y="49564"/>
                </a:lnTo>
                <a:lnTo>
                  <a:pt x="447" y="50485"/>
                </a:lnTo>
                <a:lnTo>
                  <a:pt x="328" y="50968"/>
                </a:lnTo>
                <a:lnTo>
                  <a:pt x="201" y="51585"/>
                </a:lnTo>
                <a:lnTo>
                  <a:pt x="38" y="52849"/>
                </a:lnTo>
                <a:lnTo>
                  <a:pt x="1" y="54120"/>
                </a:lnTo>
                <a:lnTo>
                  <a:pt x="83" y="55398"/>
                </a:lnTo>
                <a:lnTo>
                  <a:pt x="276" y="56662"/>
                </a:lnTo>
                <a:lnTo>
                  <a:pt x="581" y="57903"/>
                </a:lnTo>
                <a:lnTo>
                  <a:pt x="997" y="59108"/>
                </a:lnTo>
                <a:lnTo>
                  <a:pt x="1517" y="60267"/>
                </a:lnTo>
                <a:lnTo>
                  <a:pt x="1814" y="60825"/>
                </a:lnTo>
                <a:lnTo>
                  <a:pt x="1963" y="61077"/>
                </a:lnTo>
                <a:lnTo>
                  <a:pt x="2513" y="61984"/>
                </a:lnTo>
                <a:lnTo>
                  <a:pt x="3033" y="62742"/>
                </a:lnTo>
                <a:lnTo>
                  <a:pt x="3390" y="63188"/>
                </a:lnTo>
                <a:lnTo>
                  <a:pt x="3725" y="63530"/>
                </a:lnTo>
                <a:lnTo>
                  <a:pt x="3948" y="63679"/>
                </a:lnTo>
                <a:lnTo>
                  <a:pt x="4074" y="63716"/>
                </a:lnTo>
                <a:lnTo>
                  <a:pt x="4133" y="63716"/>
                </a:lnTo>
                <a:lnTo>
                  <a:pt x="4282" y="63738"/>
                </a:lnTo>
                <a:lnTo>
                  <a:pt x="4832" y="63909"/>
                </a:lnTo>
                <a:lnTo>
                  <a:pt x="4981" y="63931"/>
                </a:lnTo>
                <a:lnTo>
                  <a:pt x="5196" y="63902"/>
                </a:lnTo>
                <a:lnTo>
                  <a:pt x="5680" y="63917"/>
                </a:lnTo>
                <a:lnTo>
                  <a:pt x="5880" y="63924"/>
                </a:lnTo>
                <a:lnTo>
                  <a:pt x="21430" y="63924"/>
                </a:lnTo>
                <a:lnTo>
                  <a:pt x="21623" y="1"/>
                </a:lnTo>
                <a:close/>
              </a:path>
            </a:pathLst>
          </a:custGeom>
          <a:solidFill>
            <a:srgbClr val="FF9FB2">
              <a:alpha val="5019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18"/>
          <p:cNvSpPr txBox="1"/>
          <p:nvPr/>
        </p:nvSpPr>
        <p:spPr>
          <a:xfrm>
            <a:off x="287450" y="4043925"/>
            <a:ext cx="51033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Tuned Logistic Regression model has high accuracy, F1 score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6" name="Google Shape;686;p18"/>
          <p:cNvSpPr/>
          <p:nvPr/>
        </p:nvSpPr>
        <p:spPr>
          <a:xfrm>
            <a:off x="2773842" y="3082963"/>
            <a:ext cx="1473000" cy="159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350" y="1016100"/>
            <a:ext cx="3482275" cy="2969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18"/>
          <p:cNvGrpSpPr/>
          <p:nvPr/>
        </p:nvGrpSpPr>
        <p:grpSpPr>
          <a:xfrm>
            <a:off x="307841" y="1141972"/>
            <a:ext cx="5082954" cy="2770791"/>
            <a:chOff x="626199" y="1142025"/>
            <a:chExt cx="4764674" cy="2328200"/>
          </a:xfrm>
        </p:grpSpPr>
        <p:pic>
          <p:nvPicPr>
            <p:cNvPr id="689" name="Google Shape;68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6199" y="1142025"/>
              <a:ext cx="4764674" cy="2328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690" name="Google Shape;690;p18"/>
            <p:cNvSpPr/>
            <p:nvPr/>
          </p:nvSpPr>
          <p:spPr>
            <a:xfrm>
              <a:off x="3348375" y="2160100"/>
              <a:ext cx="1783200" cy="219600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3348375" y="3149525"/>
              <a:ext cx="1783200" cy="2196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3348375" y="2654813"/>
              <a:ext cx="1783200" cy="219600"/>
            </a:xfrm>
            <a:prstGeom prst="rect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3348375" y="1707475"/>
              <a:ext cx="1783200" cy="219600"/>
            </a:xfrm>
            <a:prstGeom prst="rect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"/>
          <p:cNvSpPr txBox="1"/>
          <p:nvPr>
            <p:ph type="title"/>
          </p:nvPr>
        </p:nvSpPr>
        <p:spPr>
          <a:xfrm>
            <a:off x="648525" y="249450"/>
            <a:ext cx="77514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Introduction (cont.)</a:t>
            </a:r>
            <a:endParaRPr/>
          </a:p>
        </p:txBody>
      </p:sp>
      <p:sp>
        <p:nvSpPr>
          <p:cNvPr id="359" name="Google Shape;359;p3"/>
          <p:cNvSpPr txBox="1"/>
          <p:nvPr>
            <p:ph idx="1" type="subTitle"/>
          </p:nvPr>
        </p:nvSpPr>
        <p:spPr>
          <a:xfrm>
            <a:off x="533250" y="1240000"/>
            <a:ext cx="7751400" cy="3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actors for Loan approval prediction: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Applicants and co applicants income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Marital status, Number of dependents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 history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Loan amount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Self employment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User for this model will be Banks, Common Public(Loan Requester).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g105bf20a61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300" y="254964"/>
            <a:ext cx="3885800" cy="241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105bf20a61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800" y="2750700"/>
            <a:ext cx="3885800" cy="23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105bf20a61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675" y="2673325"/>
            <a:ext cx="3885800" cy="24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105bf20a61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6800" y="289400"/>
            <a:ext cx="3940976" cy="2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"/>
          <p:cNvSpPr txBox="1"/>
          <p:nvPr>
            <p:ph type="title"/>
          </p:nvPr>
        </p:nvSpPr>
        <p:spPr>
          <a:xfrm>
            <a:off x="713225" y="764550"/>
            <a:ext cx="35229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Conclusion</a:t>
            </a:r>
            <a:endParaRPr/>
          </a:p>
        </p:txBody>
      </p:sp>
      <p:grpSp>
        <p:nvGrpSpPr>
          <p:cNvPr id="707" name="Google Shape;707;p14"/>
          <p:cNvGrpSpPr/>
          <p:nvPr/>
        </p:nvGrpSpPr>
        <p:grpSpPr>
          <a:xfrm>
            <a:off x="4617540" y="844042"/>
            <a:ext cx="3246661" cy="3956543"/>
            <a:chOff x="4889204" y="542377"/>
            <a:chExt cx="3327519" cy="4055081"/>
          </a:xfrm>
        </p:grpSpPr>
        <p:sp>
          <p:nvSpPr>
            <p:cNvPr id="708" name="Google Shape;708;p14"/>
            <p:cNvSpPr/>
            <p:nvPr/>
          </p:nvSpPr>
          <p:spPr>
            <a:xfrm>
              <a:off x="5030170" y="542377"/>
              <a:ext cx="3011554" cy="3336438"/>
            </a:xfrm>
            <a:custGeom>
              <a:rect b="b" l="l" r="r" t="t"/>
              <a:pathLst>
                <a:path extrusionOk="0" h="172448" w="155656">
                  <a:moveTo>
                    <a:pt x="68929" y="0"/>
                  </a:moveTo>
                  <a:lnTo>
                    <a:pt x="63276" y="251"/>
                  </a:lnTo>
                  <a:lnTo>
                    <a:pt x="57916" y="796"/>
                  </a:lnTo>
                  <a:lnTo>
                    <a:pt x="52933" y="1633"/>
                  </a:lnTo>
                  <a:lnTo>
                    <a:pt x="48284" y="2764"/>
                  </a:lnTo>
                  <a:lnTo>
                    <a:pt x="46149" y="3434"/>
                  </a:lnTo>
                  <a:lnTo>
                    <a:pt x="42463" y="4732"/>
                  </a:lnTo>
                  <a:lnTo>
                    <a:pt x="35721" y="7580"/>
                  </a:lnTo>
                  <a:lnTo>
                    <a:pt x="29691" y="10679"/>
                  </a:lnTo>
                  <a:lnTo>
                    <a:pt x="24331" y="13987"/>
                  </a:lnTo>
                  <a:lnTo>
                    <a:pt x="19683" y="17546"/>
                  </a:lnTo>
                  <a:lnTo>
                    <a:pt x="15579" y="21315"/>
                  </a:lnTo>
                  <a:lnTo>
                    <a:pt x="12103" y="25252"/>
                  </a:lnTo>
                  <a:lnTo>
                    <a:pt x="9130" y="29314"/>
                  </a:lnTo>
                  <a:lnTo>
                    <a:pt x="6659" y="33501"/>
                  </a:lnTo>
                  <a:lnTo>
                    <a:pt x="4649" y="37814"/>
                  </a:lnTo>
                  <a:lnTo>
                    <a:pt x="3058" y="42212"/>
                  </a:lnTo>
                  <a:lnTo>
                    <a:pt x="1843" y="46692"/>
                  </a:lnTo>
                  <a:lnTo>
                    <a:pt x="964" y="51173"/>
                  </a:lnTo>
                  <a:lnTo>
                    <a:pt x="420" y="55654"/>
                  </a:lnTo>
                  <a:lnTo>
                    <a:pt x="85" y="60177"/>
                  </a:lnTo>
                  <a:lnTo>
                    <a:pt x="1" y="64657"/>
                  </a:lnTo>
                  <a:lnTo>
                    <a:pt x="1" y="66835"/>
                  </a:lnTo>
                  <a:lnTo>
                    <a:pt x="126" y="69054"/>
                  </a:lnTo>
                  <a:lnTo>
                    <a:pt x="838" y="73368"/>
                  </a:lnTo>
                  <a:lnTo>
                    <a:pt x="2178" y="77639"/>
                  </a:lnTo>
                  <a:lnTo>
                    <a:pt x="4021" y="81869"/>
                  </a:lnTo>
                  <a:lnTo>
                    <a:pt x="6282" y="86014"/>
                  </a:lnTo>
                  <a:lnTo>
                    <a:pt x="8879" y="90076"/>
                  </a:lnTo>
                  <a:lnTo>
                    <a:pt x="13276" y="96148"/>
                  </a:lnTo>
                  <a:lnTo>
                    <a:pt x="23033" y="107999"/>
                  </a:lnTo>
                  <a:lnTo>
                    <a:pt x="30738" y="117673"/>
                  </a:lnTo>
                  <a:lnTo>
                    <a:pt x="33460" y="121526"/>
                  </a:lnTo>
                  <a:lnTo>
                    <a:pt x="35847" y="125378"/>
                  </a:lnTo>
                  <a:lnTo>
                    <a:pt x="37857" y="129231"/>
                  </a:lnTo>
                  <a:lnTo>
                    <a:pt x="38653" y="131157"/>
                  </a:lnTo>
                  <a:lnTo>
                    <a:pt x="40202" y="135094"/>
                  </a:lnTo>
                  <a:lnTo>
                    <a:pt x="43887" y="143218"/>
                  </a:lnTo>
                  <a:lnTo>
                    <a:pt x="47154" y="149248"/>
                  </a:lnTo>
                  <a:lnTo>
                    <a:pt x="49582" y="153142"/>
                  </a:lnTo>
                  <a:lnTo>
                    <a:pt x="52221" y="156869"/>
                  </a:lnTo>
                  <a:lnTo>
                    <a:pt x="55068" y="160345"/>
                  </a:lnTo>
                  <a:lnTo>
                    <a:pt x="58167" y="163486"/>
                  </a:lnTo>
                  <a:lnTo>
                    <a:pt x="61475" y="166292"/>
                  </a:lnTo>
                  <a:lnTo>
                    <a:pt x="65077" y="168637"/>
                  </a:lnTo>
                  <a:lnTo>
                    <a:pt x="68929" y="170479"/>
                  </a:lnTo>
                  <a:lnTo>
                    <a:pt x="73075" y="171777"/>
                  </a:lnTo>
                  <a:lnTo>
                    <a:pt x="77472" y="172447"/>
                  </a:lnTo>
                  <a:lnTo>
                    <a:pt x="82162" y="172406"/>
                  </a:lnTo>
                  <a:lnTo>
                    <a:pt x="87187" y="171652"/>
                  </a:lnTo>
                  <a:lnTo>
                    <a:pt x="89826" y="170940"/>
                  </a:lnTo>
                  <a:lnTo>
                    <a:pt x="92464" y="170102"/>
                  </a:lnTo>
                  <a:lnTo>
                    <a:pt x="97112" y="168009"/>
                  </a:lnTo>
                  <a:lnTo>
                    <a:pt x="101174" y="165454"/>
                  </a:lnTo>
                  <a:lnTo>
                    <a:pt x="104692" y="162523"/>
                  </a:lnTo>
                  <a:lnTo>
                    <a:pt x="107707" y="159256"/>
                  </a:lnTo>
                  <a:lnTo>
                    <a:pt x="110261" y="155655"/>
                  </a:lnTo>
                  <a:lnTo>
                    <a:pt x="112481" y="151802"/>
                  </a:lnTo>
                  <a:lnTo>
                    <a:pt x="114365" y="147740"/>
                  </a:lnTo>
                  <a:lnTo>
                    <a:pt x="116752" y="141333"/>
                  </a:lnTo>
                  <a:lnTo>
                    <a:pt x="119265" y="132455"/>
                  </a:lnTo>
                  <a:lnTo>
                    <a:pt x="121610" y="123619"/>
                  </a:lnTo>
                  <a:lnTo>
                    <a:pt x="123452" y="117212"/>
                  </a:lnTo>
                  <a:lnTo>
                    <a:pt x="124876" y="113108"/>
                  </a:lnTo>
                  <a:lnTo>
                    <a:pt x="125672" y="111140"/>
                  </a:lnTo>
                  <a:lnTo>
                    <a:pt x="126509" y="109214"/>
                  </a:lnTo>
                  <a:lnTo>
                    <a:pt x="128436" y="105319"/>
                  </a:lnTo>
                  <a:lnTo>
                    <a:pt x="131702" y="99499"/>
                  </a:lnTo>
                  <a:lnTo>
                    <a:pt x="139240" y="87815"/>
                  </a:lnTo>
                  <a:lnTo>
                    <a:pt x="146736" y="76257"/>
                  </a:lnTo>
                  <a:lnTo>
                    <a:pt x="149960" y="70562"/>
                  </a:lnTo>
                  <a:lnTo>
                    <a:pt x="151845" y="66793"/>
                  </a:lnTo>
                  <a:lnTo>
                    <a:pt x="153394" y="63024"/>
                  </a:lnTo>
                  <a:lnTo>
                    <a:pt x="154609" y="59339"/>
                  </a:lnTo>
                  <a:lnTo>
                    <a:pt x="155362" y="55696"/>
                  </a:lnTo>
                  <a:lnTo>
                    <a:pt x="155655" y="52094"/>
                  </a:lnTo>
                  <a:lnTo>
                    <a:pt x="155614" y="50294"/>
                  </a:lnTo>
                  <a:lnTo>
                    <a:pt x="155404" y="47823"/>
                  </a:lnTo>
                  <a:lnTo>
                    <a:pt x="154441" y="43133"/>
                  </a:lnTo>
                  <a:lnTo>
                    <a:pt x="152933" y="38652"/>
                  </a:lnTo>
                  <a:lnTo>
                    <a:pt x="150882" y="34422"/>
                  </a:lnTo>
                  <a:lnTo>
                    <a:pt x="148369" y="30486"/>
                  </a:lnTo>
                  <a:lnTo>
                    <a:pt x="145354" y="26759"/>
                  </a:lnTo>
                  <a:lnTo>
                    <a:pt x="141962" y="23283"/>
                  </a:lnTo>
                  <a:lnTo>
                    <a:pt x="138151" y="20059"/>
                  </a:lnTo>
                  <a:lnTo>
                    <a:pt x="136099" y="18551"/>
                  </a:lnTo>
                  <a:lnTo>
                    <a:pt x="133712" y="16876"/>
                  </a:lnTo>
                  <a:lnTo>
                    <a:pt x="128645" y="13819"/>
                  </a:lnTo>
                  <a:lnTo>
                    <a:pt x="123243" y="11097"/>
                  </a:lnTo>
                  <a:lnTo>
                    <a:pt x="117548" y="8627"/>
                  </a:lnTo>
                  <a:lnTo>
                    <a:pt x="111685" y="6491"/>
                  </a:lnTo>
                  <a:lnTo>
                    <a:pt x="105613" y="4690"/>
                  </a:lnTo>
                  <a:lnTo>
                    <a:pt x="99457" y="3141"/>
                  </a:lnTo>
                  <a:lnTo>
                    <a:pt x="93218" y="1926"/>
                  </a:lnTo>
                  <a:lnTo>
                    <a:pt x="87020" y="1005"/>
                  </a:lnTo>
                  <a:lnTo>
                    <a:pt x="80864" y="377"/>
                  </a:lnTo>
                  <a:lnTo>
                    <a:pt x="74792" y="42"/>
                  </a:lnTo>
                  <a:lnTo>
                    <a:pt x="68929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5030170" y="542377"/>
              <a:ext cx="3011554" cy="3336438"/>
            </a:xfrm>
            <a:custGeom>
              <a:rect b="b" l="l" r="r" t="t"/>
              <a:pathLst>
                <a:path extrusionOk="0" h="172448" w="155656">
                  <a:moveTo>
                    <a:pt x="68929" y="0"/>
                  </a:moveTo>
                  <a:lnTo>
                    <a:pt x="63276" y="251"/>
                  </a:lnTo>
                  <a:lnTo>
                    <a:pt x="57916" y="796"/>
                  </a:lnTo>
                  <a:lnTo>
                    <a:pt x="52933" y="1633"/>
                  </a:lnTo>
                  <a:lnTo>
                    <a:pt x="48284" y="2764"/>
                  </a:lnTo>
                  <a:lnTo>
                    <a:pt x="46149" y="3434"/>
                  </a:lnTo>
                  <a:lnTo>
                    <a:pt x="42463" y="4732"/>
                  </a:lnTo>
                  <a:lnTo>
                    <a:pt x="35721" y="7580"/>
                  </a:lnTo>
                  <a:lnTo>
                    <a:pt x="29691" y="10679"/>
                  </a:lnTo>
                  <a:lnTo>
                    <a:pt x="24331" y="13987"/>
                  </a:lnTo>
                  <a:lnTo>
                    <a:pt x="19683" y="17546"/>
                  </a:lnTo>
                  <a:lnTo>
                    <a:pt x="15579" y="21315"/>
                  </a:lnTo>
                  <a:lnTo>
                    <a:pt x="12103" y="25252"/>
                  </a:lnTo>
                  <a:lnTo>
                    <a:pt x="9130" y="29314"/>
                  </a:lnTo>
                  <a:lnTo>
                    <a:pt x="6659" y="33501"/>
                  </a:lnTo>
                  <a:lnTo>
                    <a:pt x="4649" y="37814"/>
                  </a:lnTo>
                  <a:lnTo>
                    <a:pt x="3058" y="42212"/>
                  </a:lnTo>
                  <a:lnTo>
                    <a:pt x="1843" y="46692"/>
                  </a:lnTo>
                  <a:lnTo>
                    <a:pt x="964" y="51173"/>
                  </a:lnTo>
                  <a:lnTo>
                    <a:pt x="420" y="55654"/>
                  </a:lnTo>
                  <a:lnTo>
                    <a:pt x="85" y="60177"/>
                  </a:lnTo>
                  <a:lnTo>
                    <a:pt x="1" y="64657"/>
                  </a:lnTo>
                  <a:lnTo>
                    <a:pt x="1" y="66835"/>
                  </a:lnTo>
                  <a:lnTo>
                    <a:pt x="126" y="69054"/>
                  </a:lnTo>
                  <a:lnTo>
                    <a:pt x="838" y="73368"/>
                  </a:lnTo>
                  <a:lnTo>
                    <a:pt x="2178" y="77639"/>
                  </a:lnTo>
                  <a:lnTo>
                    <a:pt x="4021" y="81869"/>
                  </a:lnTo>
                  <a:lnTo>
                    <a:pt x="6282" y="86014"/>
                  </a:lnTo>
                  <a:lnTo>
                    <a:pt x="8879" y="90076"/>
                  </a:lnTo>
                  <a:lnTo>
                    <a:pt x="13276" y="96148"/>
                  </a:lnTo>
                  <a:lnTo>
                    <a:pt x="23033" y="107999"/>
                  </a:lnTo>
                  <a:lnTo>
                    <a:pt x="30738" y="117673"/>
                  </a:lnTo>
                  <a:lnTo>
                    <a:pt x="33460" y="121526"/>
                  </a:lnTo>
                  <a:lnTo>
                    <a:pt x="35847" y="125378"/>
                  </a:lnTo>
                  <a:lnTo>
                    <a:pt x="37857" y="129231"/>
                  </a:lnTo>
                  <a:lnTo>
                    <a:pt x="38653" y="131157"/>
                  </a:lnTo>
                  <a:lnTo>
                    <a:pt x="40202" y="135094"/>
                  </a:lnTo>
                  <a:lnTo>
                    <a:pt x="43887" y="143218"/>
                  </a:lnTo>
                  <a:lnTo>
                    <a:pt x="47154" y="149248"/>
                  </a:lnTo>
                  <a:lnTo>
                    <a:pt x="49582" y="153142"/>
                  </a:lnTo>
                  <a:lnTo>
                    <a:pt x="52221" y="156869"/>
                  </a:lnTo>
                  <a:lnTo>
                    <a:pt x="55068" y="160345"/>
                  </a:lnTo>
                  <a:lnTo>
                    <a:pt x="58167" y="163486"/>
                  </a:lnTo>
                  <a:lnTo>
                    <a:pt x="61475" y="166292"/>
                  </a:lnTo>
                  <a:lnTo>
                    <a:pt x="65077" y="168637"/>
                  </a:lnTo>
                  <a:lnTo>
                    <a:pt x="68929" y="170479"/>
                  </a:lnTo>
                  <a:lnTo>
                    <a:pt x="73075" y="171777"/>
                  </a:lnTo>
                  <a:lnTo>
                    <a:pt x="77472" y="172447"/>
                  </a:lnTo>
                  <a:lnTo>
                    <a:pt x="82162" y="172406"/>
                  </a:lnTo>
                  <a:lnTo>
                    <a:pt x="87187" y="171652"/>
                  </a:lnTo>
                  <a:lnTo>
                    <a:pt x="89826" y="170940"/>
                  </a:lnTo>
                  <a:lnTo>
                    <a:pt x="92464" y="170102"/>
                  </a:lnTo>
                  <a:lnTo>
                    <a:pt x="97112" y="168009"/>
                  </a:lnTo>
                  <a:lnTo>
                    <a:pt x="101174" y="165454"/>
                  </a:lnTo>
                  <a:lnTo>
                    <a:pt x="104692" y="162523"/>
                  </a:lnTo>
                  <a:lnTo>
                    <a:pt x="107707" y="159256"/>
                  </a:lnTo>
                  <a:lnTo>
                    <a:pt x="110261" y="155655"/>
                  </a:lnTo>
                  <a:lnTo>
                    <a:pt x="112481" y="151802"/>
                  </a:lnTo>
                  <a:lnTo>
                    <a:pt x="114365" y="147740"/>
                  </a:lnTo>
                  <a:lnTo>
                    <a:pt x="116752" y="141333"/>
                  </a:lnTo>
                  <a:lnTo>
                    <a:pt x="119265" y="132455"/>
                  </a:lnTo>
                  <a:lnTo>
                    <a:pt x="121610" y="123619"/>
                  </a:lnTo>
                  <a:lnTo>
                    <a:pt x="123452" y="117212"/>
                  </a:lnTo>
                  <a:lnTo>
                    <a:pt x="124876" y="113108"/>
                  </a:lnTo>
                  <a:lnTo>
                    <a:pt x="125672" y="111140"/>
                  </a:lnTo>
                  <a:lnTo>
                    <a:pt x="126509" y="109214"/>
                  </a:lnTo>
                  <a:lnTo>
                    <a:pt x="128436" y="105319"/>
                  </a:lnTo>
                  <a:lnTo>
                    <a:pt x="131702" y="99499"/>
                  </a:lnTo>
                  <a:lnTo>
                    <a:pt x="139240" y="87815"/>
                  </a:lnTo>
                  <a:lnTo>
                    <a:pt x="146736" y="76257"/>
                  </a:lnTo>
                  <a:lnTo>
                    <a:pt x="149960" y="70562"/>
                  </a:lnTo>
                  <a:lnTo>
                    <a:pt x="151845" y="66793"/>
                  </a:lnTo>
                  <a:lnTo>
                    <a:pt x="153394" y="63024"/>
                  </a:lnTo>
                  <a:lnTo>
                    <a:pt x="154609" y="59339"/>
                  </a:lnTo>
                  <a:lnTo>
                    <a:pt x="155362" y="55696"/>
                  </a:lnTo>
                  <a:lnTo>
                    <a:pt x="155655" y="52094"/>
                  </a:lnTo>
                  <a:lnTo>
                    <a:pt x="155614" y="50294"/>
                  </a:lnTo>
                  <a:lnTo>
                    <a:pt x="155404" y="47823"/>
                  </a:lnTo>
                  <a:lnTo>
                    <a:pt x="154441" y="43133"/>
                  </a:lnTo>
                  <a:lnTo>
                    <a:pt x="152933" y="38652"/>
                  </a:lnTo>
                  <a:lnTo>
                    <a:pt x="150882" y="34422"/>
                  </a:lnTo>
                  <a:lnTo>
                    <a:pt x="148369" y="30486"/>
                  </a:lnTo>
                  <a:lnTo>
                    <a:pt x="145354" y="26759"/>
                  </a:lnTo>
                  <a:lnTo>
                    <a:pt x="141962" y="23283"/>
                  </a:lnTo>
                  <a:lnTo>
                    <a:pt x="138151" y="20059"/>
                  </a:lnTo>
                  <a:lnTo>
                    <a:pt x="136099" y="18551"/>
                  </a:lnTo>
                  <a:lnTo>
                    <a:pt x="133712" y="16876"/>
                  </a:lnTo>
                  <a:lnTo>
                    <a:pt x="128645" y="13819"/>
                  </a:lnTo>
                  <a:lnTo>
                    <a:pt x="123243" y="11097"/>
                  </a:lnTo>
                  <a:lnTo>
                    <a:pt x="117548" y="8627"/>
                  </a:lnTo>
                  <a:lnTo>
                    <a:pt x="111685" y="6491"/>
                  </a:lnTo>
                  <a:lnTo>
                    <a:pt x="105613" y="4690"/>
                  </a:lnTo>
                  <a:lnTo>
                    <a:pt x="99457" y="3141"/>
                  </a:lnTo>
                  <a:lnTo>
                    <a:pt x="93218" y="1926"/>
                  </a:lnTo>
                  <a:lnTo>
                    <a:pt x="87020" y="1005"/>
                  </a:lnTo>
                  <a:lnTo>
                    <a:pt x="80864" y="377"/>
                  </a:lnTo>
                  <a:lnTo>
                    <a:pt x="74792" y="42"/>
                  </a:lnTo>
                  <a:lnTo>
                    <a:pt x="68929" y="0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4935387" y="1243202"/>
              <a:ext cx="1498890" cy="1134305"/>
            </a:xfrm>
            <a:custGeom>
              <a:rect b="b" l="l" r="r" t="t"/>
              <a:pathLst>
                <a:path extrusionOk="0" h="58628" w="77472">
                  <a:moveTo>
                    <a:pt x="4439" y="0"/>
                  </a:moveTo>
                  <a:lnTo>
                    <a:pt x="3560" y="42"/>
                  </a:lnTo>
                  <a:lnTo>
                    <a:pt x="1927" y="712"/>
                  </a:lnTo>
                  <a:lnTo>
                    <a:pt x="712" y="1926"/>
                  </a:lnTo>
                  <a:lnTo>
                    <a:pt x="42" y="3560"/>
                  </a:lnTo>
                  <a:lnTo>
                    <a:pt x="0" y="4481"/>
                  </a:lnTo>
                  <a:lnTo>
                    <a:pt x="0" y="54146"/>
                  </a:lnTo>
                  <a:lnTo>
                    <a:pt x="42" y="55068"/>
                  </a:lnTo>
                  <a:lnTo>
                    <a:pt x="712" y="56659"/>
                  </a:lnTo>
                  <a:lnTo>
                    <a:pt x="1927" y="57873"/>
                  </a:lnTo>
                  <a:lnTo>
                    <a:pt x="3560" y="58544"/>
                  </a:lnTo>
                  <a:lnTo>
                    <a:pt x="4439" y="58627"/>
                  </a:lnTo>
                  <a:lnTo>
                    <a:pt x="72991" y="58627"/>
                  </a:lnTo>
                  <a:lnTo>
                    <a:pt x="73870" y="58544"/>
                  </a:lnTo>
                  <a:lnTo>
                    <a:pt x="75503" y="57873"/>
                  </a:lnTo>
                  <a:lnTo>
                    <a:pt x="76718" y="56659"/>
                  </a:lnTo>
                  <a:lnTo>
                    <a:pt x="77388" y="55068"/>
                  </a:lnTo>
                  <a:lnTo>
                    <a:pt x="77472" y="54146"/>
                  </a:lnTo>
                  <a:lnTo>
                    <a:pt x="77472" y="4481"/>
                  </a:lnTo>
                  <a:lnTo>
                    <a:pt x="77388" y="3560"/>
                  </a:lnTo>
                  <a:lnTo>
                    <a:pt x="76718" y="1926"/>
                  </a:lnTo>
                  <a:lnTo>
                    <a:pt x="75503" y="712"/>
                  </a:lnTo>
                  <a:lnTo>
                    <a:pt x="73870" y="42"/>
                  </a:lnTo>
                  <a:lnTo>
                    <a:pt x="72991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4889204" y="1177575"/>
              <a:ext cx="1498890" cy="1134305"/>
            </a:xfrm>
            <a:custGeom>
              <a:rect b="b" l="l" r="r" t="t"/>
              <a:pathLst>
                <a:path extrusionOk="0" h="58628" w="77472">
                  <a:moveTo>
                    <a:pt x="4481" y="0"/>
                  </a:moveTo>
                  <a:lnTo>
                    <a:pt x="3560" y="42"/>
                  </a:lnTo>
                  <a:lnTo>
                    <a:pt x="1968" y="712"/>
                  </a:lnTo>
                  <a:lnTo>
                    <a:pt x="754" y="1926"/>
                  </a:lnTo>
                  <a:lnTo>
                    <a:pt x="84" y="3560"/>
                  </a:lnTo>
                  <a:lnTo>
                    <a:pt x="0" y="4439"/>
                  </a:lnTo>
                  <a:lnTo>
                    <a:pt x="0" y="54146"/>
                  </a:lnTo>
                  <a:lnTo>
                    <a:pt x="84" y="55026"/>
                  </a:lnTo>
                  <a:lnTo>
                    <a:pt x="754" y="56659"/>
                  </a:lnTo>
                  <a:lnTo>
                    <a:pt x="1968" y="57874"/>
                  </a:lnTo>
                  <a:lnTo>
                    <a:pt x="3560" y="58544"/>
                  </a:lnTo>
                  <a:lnTo>
                    <a:pt x="4481" y="58627"/>
                  </a:lnTo>
                  <a:lnTo>
                    <a:pt x="72991" y="58627"/>
                  </a:lnTo>
                  <a:lnTo>
                    <a:pt x="73912" y="58544"/>
                  </a:lnTo>
                  <a:lnTo>
                    <a:pt x="75545" y="57874"/>
                  </a:lnTo>
                  <a:lnTo>
                    <a:pt x="76760" y="56659"/>
                  </a:lnTo>
                  <a:lnTo>
                    <a:pt x="77430" y="55026"/>
                  </a:lnTo>
                  <a:lnTo>
                    <a:pt x="77472" y="54146"/>
                  </a:lnTo>
                  <a:lnTo>
                    <a:pt x="77472" y="4439"/>
                  </a:lnTo>
                  <a:lnTo>
                    <a:pt x="77430" y="3560"/>
                  </a:lnTo>
                  <a:lnTo>
                    <a:pt x="76760" y="1926"/>
                  </a:lnTo>
                  <a:lnTo>
                    <a:pt x="75545" y="712"/>
                  </a:lnTo>
                  <a:lnTo>
                    <a:pt x="73912" y="42"/>
                  </a:lnTo>
                  <a:lnTo>
                    <a:pt x="7299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5036652" y="1363098"/>
              <a:ext cx="338697" cy="442400"/>
            </a:xfrm>
            <a:custGeom>
              <a:rect b="b" l="l" r="r" t="t"/>
              <a:pathLst>
                <a:path extrusionOk="0" h="22866" w="17506">
                  <a:moveTo>
                    <a:pt x="16123" y="1"/>
                  </a:moveTo>
                  <a:lnTo>
                    <a:pt x="13443" y="420"/>
                  </a:lnTo>
                  <a:lnTo>
                    <a:pt x="12145" y="838"/>
                  </a:lnTo>
                  <a:lnTo>
                    <a:pt x="10428" y="1467"/>
                  </a:lnTo>
                  <a:lnTo>
                    <a:pt x="7413" y="3184"/>
                  </a:lnTo>
                  <a:lnTo>
                    <a:pt x="4817" y="5403"/>
                  </a:lnTo>
                  <a:lnTo>
                    <a:pt x="2765" y="8041"/>
                  </a:lnTo>
                  <a:lnTo>
                    <a:pt x="1257" y="11056"/>
                  </a:lnTo>
                  <a:lnTo>
                    <a:pt x="294" y="14281"/>
                  </a:lnTo>
                  <a:lnTo>
                    <a:pt x="1" y="17673"/>
                  </a:lnTo>
                  <a:lnTo>
                    <a:pt x="420" y="21149"/>
                  </a:lnTo>
                  <a:lnTo>
                    <a:pt x="922" y="22865"/>
                  </a:lnTo>
                  <a:lnTo>
                    <a:pt x="17505" y="17463"/>
                  </a:lnTo>
                  <a:lnTo>
                    <a:pt x="17505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5055283" y="1700964"/>
              <a:ext cx="520177" cy="337865"/>
            </a:xfrm>
            <a:custGeom>
              <a:rect b="b" l="l" r="r" t="t"/>
              <a:pathLst>
                <a:path extrusionOk="0" h="17463" w="26886">
                  <a:moveTo>
                    <a:pt x="16584" y="0"/>
                  </a:moveTo>
                  <a:lnTo>
                    <a:pt x="1" y="5402"/>
                  </a:lnTo>
                  <a:lnTo>
                    <a:pt x="420" y="6701"/>
                  </a:lnTo>
                  <a:lnTo>
                    <a:pt x="1676" y="9129"/>
                  </a:lnTo>
                  <a:lnTo>
                    <a:pt x="2472" y="10260"/>
                  </a:lnTo>
                  <a:lnTo>
                    <a:pt x="3560" y="11684"/>
                  </a:lnTo>
                  <a:lnTo>
                    <a:pt x="6157" y="14029"/>
                  </a:lnTo>
                  <a:lnTo>
                    <a:pt x="9046" y="15788"/>
                  </a:lnTo>
                  <a:lnTo>
                    <a:pt x="12229" y="16919"/>
                  </a:lnTo>
                  <a:lnTo>
                    <a:pt x="15537" y="17463"/>
                  </a:lnTo>
                  <a:lnTo>
                    <a:pt x="18887" y="17337"/>
                  </a:lnTo>
                  <a:lnTo>
                    <a:pt x="22195" y="16583"/>
                  </a:lnTo>
                  <a:lnTo>
                    <a:pt x="25378" y="15160"/>
                  </a:lnTo>
                  <a:lnTo>
                    <a:pt x="26886" y="14155"/>
                  </a:lnTo>
                  <a:lnTo>
                    <a:pt x="1658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5376123" y="1596449"/>
              <a:ext cx="338697" cy="378379"/>
            </a:xfrm>
            <a:custGeom>
              <a:rect b="b" l="l" r="r" t="t"/>
              <a:pathLst>
                <a:path extrusionOk="0" h="19557" w="17506">
                  <a:moveTo>
                    <a:pt x="16626" y="0"/>
                  </a:moveTo>
                  <a:lnTo>
                    <a:pt x="1" y="5402"/>
                  </a:lnTo>
                  <a:lnTo>
                    <a:pt x="10303" y="19557"/>
                  </a:lnTo>
                  <a:lnTo>
                    <a:pt x="11433" y="18677"/>
                  </a:lnTo>
                  <a:lnTo>
                    <a:pt x="13401" y="16751"/>
                  </a:lnTo>
                  <a:lnTo>
                    <a:pt x="15035" y="14531"/>
                  </a:lnTo>
                  <a:lnTo>
                    <a:pt x="16249" y="12103"/>
                  </a:lnTo>
                  <a:lnTo>
                    <a:pt x="17087" y="9506"/>
                  </a:lnTo>
                  <a:lnTo>
                    <a:pt x="17505" y="6826"/>
                  </a:lnTo>
                  <a:lnTo>
                    <a:pt x="17505" y="4104"/>
                  </a:lnTo>
                  <a:lnTo>
                    <a:pt x="17045" y="1340"/>
                  </a:lnTo>
                  <a:lnTo>
                    <a:pt x="16626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5375330" y="1363098"/>
              <a:ext cx="321672" cy="337885"/>
            </a:xfrm>
            <a:custGeom>
              <a:rect b="b" l="l" r="r" t="t"/>
              <a:pathLst>
                <a:path extrusionOk="0" h="17464" w="16626">
                  <a:moveTo>
                    <a:pt x="0" y="1"/>
                  </a:moveTo>
                  <a:lnTo>
                    <a:pt x="0" y="17463"/>
                  </a:lnTo>
                  <a:lnTo>
                    <a:pt x="16625" y="12061"/>
                  </a:lnTo>
                  <a:lnTo>
                    <a:pt x="16164" y="10721"/>
                  </a:lnTo>
                  <a:lnTo>
                    <a:pt x="14908" y="8251"/>
                  </a:lnTo>
                  <a:lnTo>
                    <a:pt x="13317" y="6031"/>
                  </a:lnTo>
                  <a:lnTo>
                    <a:pt x="11391" y="4105"/>
                  </a:lnTo>
                  <a:lnTo>
                    <a:pt x="9213" y="2513"/>
                  </a:lnTo>
                  <a:lnTo>
                    <a:pt x="6784" y="1257"/>
                  </a:lnTo>
                  <a:lnTo>
                    <a:pt x="4188" y="420"/>
                  </a:lnTo>
                  <a:lnTo>
                    <a:pt x="142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5166299" y="1490308"/>
              <a:ext cx="421311" cy="421331"/>
            </a:xfrm>
            <a:custGeom>
              <a:rect b="b" l="l" r="r" t="t"/>
              <a:pathLst>
                <a:path extrusionOk="0" h="21777" w="21776">
                  <a:moveTo>
                    <a:pt x="10888" y="1"/>
                  </a:moveTo>
                  <a:lnTo>
                    <a:pt x="9757" y="42"/>
                  </a:lnTo>
                  <a:lnTo>
                    <a:pt x="7622" y="461"/>
                  </a:lnTo>
                  <a:lnTo>
                    <a:pt x="5695" y="1299"/>
                  </a:lnTo>
                  <a:lnTo>
                    <a:pt x="3936" y="2471"/>
                  </a:lnTo>
                  <a:lnTo>
                    <a:pt x="2471" y="3937"/>
                  </a:lnTo>
                  <a:lnTo>
                    <a:pt x="1298" y="5696"/>
                  </a:lnTo>
                  <a:lnTo>
                    <a:pt x="461" y="7622"/>
                  </a:lnTo>
                  <a:lnTo>
                    <a:pt x="42" y="9758"/>
                  </a:lnTo>
                  <a:lnTo>
                    <a:pt x="0" y="10888"/>
                  </a:lnTo>
                  <a:lnTo>
                    <a:pt x="42" y="12019"/>
                  </a:lnTo>
                  <a:lnTo>
                    <a:pt x="461" y="14113"/>
                  </a:lnTo>
                  <a:lnTo>
                    <a:pt x="1298" y="16081"/>
                  </a:lnTo>
                  <a:lnTo>
                    <a:pt x="2471" y="17840"/>
                  </a:lnTo>
                  <a:lnTo>
                    <a:pt x="3936" y="19306"/>
                  </a:lnTo>
                  <a:lnTo>
                    <a:pt x="5695" y="20478"/>
                  </a:lnTo>
                  <a:lnTo>
                    <a:pt x="7622" y="21316"/>
                  </a:lnTo>
                  <a:lnTo>
                    <a:pt x="9757" y="21734"/>
                  </a:lnTo>
                  <a:lnTo>
                    <a:pt x="10888" y="21776"/>
                  </a:lnTo>
                  <a:lnTo>
                    <a:pt x="12019" y="21734"/>
                  </a:lnTo>
                  <a:lnTo>
                    <a:pt x="14154" y="21316"/>
                  </a:lnTo>
                  <a:lnTo>
                    <a:pt x="16081" y="20478"/>
                  </a:lnTo>
                  <a:lnTo>
                    <a:pt x="17839" y="19306"/>
                  </a:lnTo>
                  <a:lnTo>
                    <a:pt x="19305" y="17840"/>
                  </a:lnTo>
                  <a:lnTo>
                    <a:pt x="20478" y="16081"/>
                  </a:lnTo>
                  <a:lnTo>
                    <a:pt x="21315" y="14113"/>
                  </a:lnTo>
                  <a:lnTo>
                    <a:pt x="21734" y="12019"/>
                  </a:lnTo>
                  <a:lnTo>
                    <a:pt x="21776" y="10888"/>
                  </a:lnTo>
                  <a:lnTo>
                    <a:pt x="21734" y="9758"/>
                  </a:lnTo>
                  <a:lnTo>
                    <a:pt x="21315" y="7622"/>
                  </a:lnTo>
                  <a:lnTo>
                    <a:pt x="20478" y="5696"/>
                  </a:lnTo>
                  <a:lnTo>
                    <a:pt x="19305" y="3937"/>
                  </a:lnTo>
                  <a:lnTo>
                    <a:pt x="17839" y="2471"/>
                  </a:lnTo>
                  <a:lnTo>
                    <a:pt x="16081" y="1299"/>
                  </a:lnTo>
                  <a:lnTo>
                    <a:pt x="14154" y="461"/>
                  </a:lnTo>
                  <a:lnTo>
                    <a:pt x="12019" y="42"/>
                  </a:lnTo>
                  <a:lnTo>
                    <a:pt x="1088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5811209" y="1339611"/>
              <a:ext cx="465888" cy="40533"/>
            </a:xfrm>
            <a:custGeom>
              <a:rect b="b" l="l" r="r" t="t"/>
              <a:pathLst>
                <a:path extrusionOk="0" h="2095" w="24080">
                  <a:moveTo>
                    <a:pt x="1" y="0"/>
                  </a:moveTo>
                  <a:lnTo>
                    <a:pt x="1" y="2094"/>
                  </a:lnTo>
                  <a:lnTo>
                    <a:pt x="24080" y="2094"/>
                  </a:lnTo>
                  <a:lnTo>
                    <a:pt x="24080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5811209" y="1420638"/>
              <a:ext cx="364623" cy="40514"/>
            </a:xfrm>
            <a:custGeom>
              <a:rect b="b" l="l" r="r" t="t"/>
              <a:pathLst>
                <a:path extrusionOk="0" h="2094" w="18846">
                  <a:moveTo>
                    <a:pt x="1" y="0"/>
                  </a:moveTo>
                  <a:lnTo>
                    <a:pt x="1" y="2094"/>
                  </a:lnTo>
                  <a:lnTo>
                    <a:pt x="18845" y="2094"/>
                  </a:lnTo>
                  <a:lnTo>
                    <a:pt x="18845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5811209" y="1501646"/>
              <a:ext cx="263339" cy="40533"/>
            </a:xfrm>
            <a:custGeom>
              <a:rect b="b" l="l" r="r" t="t"/>
              <a:pathLst>
                <a:path extrusionOk="0" h="2095" w="13611">
                  <a:moveTo>
                    <a:pt x="1" y="1"/>
                  </a:moveTo>
                  <a:lnTo>
                    <a:pt x="1" y="2095"/>
                  </a:lnTo>
                  <a:lnTo>
                    <a:pt x="13610" y="2095"/>
                  </a:lnTo>
                  <a:lnTo>
                    <a:pt x="1361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5811209" y="1592386"/>
              <a:ext cx="384860" cy="40533"/>
            </a:xfrm>
            <a:custGeom>
              <a:rect b="b" l="l" r="r" t="t"/>
              <a:pathLst>
                <a:path extrusionOk="0" h="2095" w="19892">
                  <a:moveTo>
                    <a:pt x="1" y="1"/>
                  </a:moveTo>
                  <a:lnTo>
                    <a:pt x="1" y="2095"/>
                  </a:lnTo>
                  <a:lnTo>
                    <a:pt x="19892" y="2095"/>
                  </a:lnTo>
                  <a:lnTo>
                    <a:pt x="19892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5811209" y="1673413"/>
              <a:ext cx="182311" cy="40533"/>
            </a:xfrm>
            <a:custGeom>
              <a:rect b="b" l="l" r="r" t="t"/>
              <a:pathLst>
                <a:path extrusionOk="0" h="2095" w="9423">
                  <a:moveTo>
                    <a:pt x="1" y="1"/>
                  </a:moveTo>
                  <a:lnTo>
                    <a:pt x="1" y="2094"/>
                  </a:lnTo>
                  <a:lnTo>
                    <a:pt x="9423" y="2094"/>
                  </a:lnTo>
                  <a:lnTo>
                    <a:pt x="9423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5811209" y="1754440"/>
              <a:ext cx="465888" cy="40533"/>
            </a:xfrm>
            <a:custGeom>
              <a:rect b="b" l="l" r="r" t="t"/>
              <a:pathLst>
                <a:path extrusionOk="0" h="2095" w="24080">
                  <a:moveTo>
                    <a:pt x="1" y="0"/>
                  </a:moveTo>
                  <a:lnTo>
                    <a:pt x="1" y="2094"/>
                  </a:lnTo>
                  <a:lnTo>
                    <a:pt x="24080" y="2094"/>
                  </a:lnTo>
                  <a:lnTo>
                    <a:pt x="2408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5811209" y="1835448"/>
              <a:ext cx="344366" cy="40533"/>
            </a:xfrm>
            <a:custGeom>
              <a:rect b="b" l="l" r="r" t="t"/>
              <a:pathLst>
                <a:path extrusionOk="0" h="2095" w="17799">
                  <a:moveTo>
                    <a:pt x="1" y="1"/>
                  </a:moveTo>
                  <a:lnTo>
                    <a:pt x="1" y="2095"/>
                  </a:lnTo>
                  <a:lnTo>
                    <a:pt x="17798" y="2095"/>
                  </a:lnTo>
                  <a:lnTo>
                    <a:pt x="17798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5811209" y="1916476"/>
              <a:ext cx="293308" cy="40533"/>
            </a:xfrm>
            <a:custGeom>
              <a:rect b="b" l="l" r="r" t="t"/>
              <a:pathLst>
                <a:path extrusionOk="0" h="2095" w="15160">
                  <a:moveTo>
                    <a:pt x="1" y="1"/>
                  </a:moveTo>
                  <a:lnTo>
                    <a:pt x="1" y="2094"/>
                  </a:lnTo>
                  <a:lnTo>
                    <a:pt x="15160" y="2094"/>
                  </a:lnTo>
                  <a:lnTo>
                    <a:pt x="15160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5811209" y="1997503"/>
              <a:ext cx="465888" cy="40533"/>
            </a:xfrm>
            <a:custGeom>
              <a:rect b="b" l="l" r="r" t="t"/>
              <a:pathLst>
                <a:path extrusionOk="0" h="2095" w="24080">
                  <a:moveTo>
                    <a:pt x="1" y="0"/>
                  </a:moveTo>
                  <a:lnTo>
                    <a:pt x="1" y="2094"/>
                  </a:lnTo>
                  <a:lnTo>
                    <a:pt x="24080" y="2094"/>
                  </a:lnTo>
                  <a:lnTo>
                    <a:pt x="2408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5203562" y="2108500"/>
              <a:ext cx="364604" cy="19"/>
            </a:xfrm>
            <a:custGeom>
              <a:rect b="b" l="l" r="r" t="t"/>
              <a:pathLst>
                <a:path extrusionOk="0" fill="none" h="1" w="18845">
                  <a:moveTo>
                    <a:pt x="0" y="0"/>
                  </a:moveTo>
                  <a:lnTo>
                    <a:pt x="18845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5152524" y="2159538"/>
              <a:ext cx="465888" cy="19"/>
            </a:xfrm>
            <a:custGeom>
              <a:rect b="b" l="l" r="r" t="t"/>
              <a:pathLst>
                <a:path extrusionOk="0" fill="none" h="1" w="24080">
                  <a:moveTo>
                    <a:pt x="0" y="0"/>
                  </a:moveTo>
                  <a:lnTo>
                    <a:pt x="24079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5820941" y="2108500"/>
              <a:ext cx="364604" cy="19"/>
            </a:xfrm>
            <a:custGeom>
              <a:rect b="b" l="l" r="r" t="t"/>
              <a:pathLst>
                <a:path extrusionOk="0" fill="none" h="1" w="18845">
                  <a:moveTo>
                    <a:pt x="0" y="0"/>
                  </a:moveTo>
                  <a:lnTo>
                    <a:pt x="18845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5770696" y="2159538"/>
              <a:ext cx="465888" cy="19"/>
            </a:xfrm>
            <a:custGeom>
              <a:rect b="b" l="l" r="r" t="t"/>
              <a:pathLst>
                <a:path extrusionOk="0" fill="none" h="1" w="24080">
                  <a:moveTo>
                    <a:pt x="1" y="0"/>
                  </a:moveTo>
                  <a:lnTo>
                    <a:pt x="2408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5127391" y="2843356"/>
              <a:ext cx="1316617" cy="992507"/>
            </a:xfrm>
            <a:custGeom>
              <a:rect b="b" l="l" r="r" t="t"/>
              <a:pathLst>
                <a:path extrusionOk="0" h="51299" w="68051">
                  <a:moveTo>
                    <a:pt x="4482" y="0"/>
                  </a:moveTo>
                  <a:lnTo>
                    <a:pt x="3560" y="42"/>
                  </a:lnTo>
                  <a:lnTo>
                    <a:pt x="1969" y="712"/>
                  </a:lnTo>
                  <a:lnTo>
                    <a:pt x="755" y="1927"/>
                  </a:lnTo>
                  <a:lnTo>
                    <a:pt x="43" y="3560"/>
                  </a:lnTo>
                  <a:lnTo>
                    <a:pt x="1" y="4481"/>
                  </a:lnTo>
                  <a:lnTo>
                    <a:pt x="1" y="46818"/>
                  </a:lnTo>
                  <a:lnTo>
                    <a:pt x="43" y="47739"/>
                  </a:lnTo>
                  <a:lnTo>
                    <a:pt x="755" y="49331"/>
                  </a:lnTo>
                  <a:lnTo>
                    <a:pt x="1969" y="50545"/>
                  </a:lnTo>
                  <a:lnTo>
                    <a:pt x="3560" y="51215"/>
                  </a:lnTo>
                  <a:lnTo>
                    <a:pt x="4482" y="51299"/>
                  </a:lnTo>
                  <a:lnTo>
                    <a:pt x="63569" y="51299"/>
                  </a:lnTo>
                  <a:lnTo>
                    <a:pt x="64491" y="51215"/>
                  </a:lnTo>
                  <a:lnTo>
                    <a:pt x="66082" y="50545"/>
                  </a:lnTo>
                  <a:lnTo>
                    <a:pt x="67296" y="49331"/>
                  </a:lnTo>
                  <a:lnTo>
                    <a:pt x="68008" y="47739"/>
                  </a:lnTo>
                  <a:lnTo>
                    <a:pt x="68050" y="46818"/>
                  </a:lnTo>
                  <a:lnTo>
                    <a:pt x="68050" y="4481"/>
                  </a:lnTo>
                  <a:lnTo>
                    <a:pt x="68008" y="3560"/>
                  </a:lnTo>
                  <a:lnTo>
                    <a:pt x="67296" y="1927"/>
                  </a:lnTo>
                  <a:lnTo>
                    <a:pt x="66082" y="712"/>
                  </a:lnTo>
                  <a:lnTo>
                    <a:pt x="64491" y="42"/>
                  </a:lnTo>
                  <a:lnTo>
                    <a:pt x="63569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5082021" y="2797174"/>
              <a:ext cx="1316617" cy="992507"/>
            </a:xfrm>
            <a:custGeom>
              <a:rect b="b" l="l" r="r" t="t"/>
              <a:pathLst>
                <a:path extrusionOk="0" h="51299" w="68051">
                  <a:moveTo>
                    <a:pt x="4482" y="0"/>
                  </a:moveTo>
                  <a:lnTo>
                    <a:pt x="3560" y="84"/>
                  </a:lnTo>
                  <a:lnTo>
                    <a:pt x="1927" y="754"/>
                  </a:lnTo>
                  <a:lnTo>
                    <a:pt x="713" y="1968"/>
                  </a:lnTo>
                  <a:lnTo>
                    <a:pt x="43" y="3602"/>
                  </a:lnTo>
                  <a:lnTo>
                    <a:pt x="1" y="4481"/>
                  </a:lnTo>
                  <a:lnTo>
                    <a:pt x="1" y="46860"/>
                  </a:lnTo>
                  <a:lnTo>
                    <a:pt x="43" y="47740"/>
                  </a:lnTo>
                  <a:lnTo>
                    <a:pt x="713" y="49373"/>
                  </a:lnTo>
                  <a:lnTo>
                    <a:pt x="1927" y="50587"/>
                  </a:lnTo>
                  <a:lnTo>
                    <a:pt x="3560" y="51257"/>
                  </a:lnTo>
                  <a:lnTo>
                    <a:pt x="4482" y="51299"/>
                  </a:lnTo>
                  <a:lnTo>
                    <a:pt x="63569" y="51299"/>
                  </a:lnTo>
                  <a:lnTo>
                    <a:pt x="64491" y="51257"/>
                  </a:lnTo>
                  <a:lnTo>
                    <a:pt x="66082" y="50587"/>
                  </a:lnTo>
                  <a:lnTo>
                    <a:pt x="67296" y="49373"/>
                  </a:lnTo>
                  <a:lnTo>
                    <a:pt x="67966" y="47740"/>
                  </a:lnTo>
                  <a:lnTo>
                    <a:pt x="68050" y="46860"/>
                  </a:lnTo>
                  <a:lnTo>
                    <a:pt x="68050" y="4481"/>
                  </a:lnTo>
                  <a:lnTo>
                    <a:pt x="67966" y="3602"/>
                  </a:lnTo>
                  <a:lnTo>
                    <a:pt x="67296" y="1968"/>
                  </a:lnTo>
                  <a:lnTo>
                    <a:pt x="66082" y="754"/>
                  </a:lnTo>
                  <a:lnTo>
                    <a:pt x="64491" y="84"/>
                  </a:lnTo>
                  <a:lnTo>
                    <a:pt x="6356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5172781" y="3263042"/>
              <a:ext cx="172580" cy="19"/>
            </a:xfrm>
            <a:custGeom>
              <a:rect b="b" l="l" r="r" t="t"/>
              <a:pathLst>
                <a:path extrusionOk="0" fill="none" h="1" w="8920">
                  <a:moveTo>
                    <a:pt x="0" y="0"/>
                  </a:moveTo>
                  <a:lnTo>
                    <a:pt x="892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5172781" y="3303556"/>
              <a:ext cx="273864" cy="19"/>
            </a:xfrm>
            <a:custGeom>
              <a:rect b="b" l="l" r="r" t="t"/>
              <a:pathLst>
                <a:path extrusionOk="0" fill="none" h="1" w="14155">
                  <a:moveTo>
                    <a:pt x="0" y="0"/>
                  </a:moveTo>
                  <a:lnTo>
                    <a:pt x="14154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5172781" y="3344050"/>
              <a:ext cx="172580" cy="19"/>
            </a:xfrm>
            <a:custGeom>
              <a:rect b="b" l="l" r="r" t="t"/>
              <a:pathLst>
                <a:path extrusionOk="0" fill="none" h="1" w="8920">
                  <a:moveTo>
                    <a:pt x="0" y="1"/>
                  </a:moveTo>
                  <a:lnTo>
                    <a:pt x="8920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5172781" y="3384564"/>
              <a:ext cx="253607" cy="19"/>
            </a:xfrm>
            <a:custGeom>
              <a:rect b="b" l="l" r="r" t="t"/>
              <a:pathLst>
                <a:path extrusionOk="0" fill="none" h="1" w="13108">
                  <a:moveTo>
                    <a:pt x="0" y="1"/>
                  </a:moveTo>
                  <a:lnTo>
                    <a:pt x="13107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5172781" y="3425078"/>
              <a:ext cx="172580" cy="19"/>
            </a:xfrm>
            <a:custGeom>
              <a:rect b="b" l="l" r="r" t="t"/>
              <a:pathLst>
                <a:path extrusionOk="0" fill="none" h="1" w="8920">
                  <a:moveTo>
                    <a:pt x="0" y="1"/>
                  </a:moveTo>
                  <a:lnTo>
                    <a:pt x="8920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5172781" y="3465591"/>
              <a:ext cx="303833" cy="19"/>
            </a:xfrm>
            <a:custGeom>
              <a:rect b="b" l="l" r="r" t="t"/>
              <a:pathLst>
                <a:path extrusionOk="0" fill="none" h="1" w="15704">
                  <a:moveTo>
                    <a:pt x="0" y="0"/>
                  </a:moveTo>
                  <a:lnTo>
                    <a:pt x="15704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5608660" y="3263042"/>
              <a:ext cx="171786" cy="19"/>
            </a:xfrm>
            <a:custGeom>
              <a:rect b="b" l="l" r="r" t="t"/>
              <a:pathLst>
                <a:path extrusionOk="0" fill="none" h="1" w="8879">
                  <a:moveTo>
                    <a:pt x="1" y="0"/>
                  </a:moveTo>
                  <a:lnTo>
                    <a:pt x="8878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5608660" y="3303556"/>
              <a:ext cx="273051" cy="19"/>
            </a:xfrm>
            <a:custGeom>
              <a:rect b="b" l="l" r="r" t="t"/>
              <a:pathLst>
                <a:path extrusionOk="0" fill="none" h="1" w="14113">
                  <a:moveTo>
                    <a:pt x="1" y="0"/>
                  </a:moveTo>
                  <a:lnTo>
                    <a:pt x="14113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5608660" y="3344050"/>
              <a:ext cx="171786" cy="19"/>
            </a:xfrm>
            <a:custGeom>
              <a:rect b="b" l="l" r="r" t="t"/>
              <a:pathLst>
                <a:path extrusionOk="0" fill="none" h="1" w="8879">
                  <a:moveTo>
                    <a:pt x="1" y="1"/>
                  </a:moveTo>
                  <a:lnTo>
                    <a:pt x="8878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5608660" y="3384564"/>
              <a:ext cx="252794" cy="19"/>
            </a:xfrm>
            <a:custGeom>
              <a:rect b="b" l="l" r="r" t="t"/>
              <a:pathLst>
                <a:path extrusionOk="0" fill="none" h="1" w="13066">
                  <a:moveTo>
                    <a:pt x="1" y="1"/>
                  </a:moveTo>
                  <a:lnTo>
                    <a:pt x="13066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5608660" y="3425078"/>
              <a:ext cx="171786" cy="19"/>
            </a:xfrm>
            <a:custGeom>
              <a:rect b="b" l="l" r="r" t="t"/>
              <a:pathLst>
                <a:path extrusionOk="0" fill="none" h="1" w="8879">
                  <a:moveTo>
                    <a:pt x="1" y="1"/>
                  </a:moveTo>
                  <a:lnTo>
                    <a:pt x="8878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5608660" y="3465591"/>
              <a:ext cx="313565" cy="19"/>
            </a:xfrm>
            <a:custGeom>
              <a:rect b="b" l="l" r="r" t="t"/>
              <a:pathLst>
                <a:path extrusionOk="0" fill="none" h="1" w="16207">
                  <a:moveTo>
                    <a:pt x="1" y="0"/>
                  </a:moveTo>
                  <a:lnTo>
                    <a:pt x="16207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6043747" y="3263042"/>
              <a:ext cx="182311" cy="19"/>
            </a:xfrm>
            <a:custGeom>
              <a:rect b="b" l="l" r="r" t="t"/>
              <a:pathLst>
                <a:path extrusionOk="0" fill="none" h="1" w="9423">
                  <a:moveTo>
                    <a:pt x="0" y="0"/>
                  </a:moveTo>
                  <a:lnTo>
                    <a:pt x="9422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6043747" y="3303556"/>
              <a:ext cx="283576" cy="19"/>
            </a:xfrm>
            <a:custGeom>
              <a:rect b="b" l="l" r="r" t="t"/>
              <a:pathLst>
                <a:path extrusionOk="0" fill="none" h="1" w="14657">
                  <a:moveTo>
                    <a:pt x="0" y="0"/>
                  </a:moveTo>
                  <a:lnTo>
                    <a:pt x="14657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6043747" y="3344050"/>
              <a:ext cx="182311" cy="19"/>
            </a:xfrm>
            <a:custGeom>
              <a:rect b="b" l="l" r="r" t="t"/>
              <a:pathLst>
                <a:path extrusionOk="0" fill="none" h="1" w="9423">
                  <a:moveTo>
                    <a:pt x="0" y="1"/>
                  </a:moveTo>
                  <a:lnTo>
                    <a:pt x="9422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6043747" y="3384564"/>
              <a:ext cx="253607" cy="19"/>
            </a:xfrm>
            <a:custGeom>
              <a:rect b="b" l="l" r="r" t="t"/>
              <a:pathLst>
                <a:path extrusionOk="0" fill="none" h="1" w="13108">
                  <a:moveTo>
                    <a:pt x="0" y="1"/>
                  </a:moveTo>
                  <a:lnTo>
                    <a:pt x="13108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6043747" y="3425078"/>
              <a:ext cx="182311" cy="19"/>
            </a:xfrm>
            <a:custGeom>
              <a:rect b="b" l="l" r="r" t="t"/>
              <a:pathLst>
                <a:path extrusionOk="0" fill="none" h="1" w="9423">
                  <a:moveTo>
                    <a:pt x="0" y="1"/>
                  </a:moveTo>
                  <a:lnTo>
                    <a:pt x="9422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6043747" y="3465591"/>
              <a:ext cx="314378" cy="19"/>
            </a:xfrm>
            <a:custGeom>
              <a:rect b="b" l="l" r="r" t="t"/>
              <a:pathLst>
                <a:path extrusionOk="0" fill="none" h="1" w="16249">
                  <a:moveTo>
                    <a:pt x="0" y="0"/>
                  </a:moveTo>
                  <a:lnTo>
                    <a:pt x="16248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5158193" y="3136645"/>
              <a:ext cx="344347" cy="71315"/>
            </a:xfrm>
            <a:custGeom>
              <a:rect b="b" l="l" r="r" t="t"/>
              <a:pathLst>
                <a:path extrusionOk="0" h="3686" w="17798">
                  <a:moveTo>
                    <a:pt x="0" y="1"/>
                  </a:moveTo>
                  <a:lnTo>
                    <a:pt x="0" y="3686"/>
                  </a:lnTo>
                  <a:lnTo>
                    <a:pt x="17798" y="3686"/>
                  </a:lnTo>
                  <a:lnTo>
                    <a:pt x="17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5603804" y="3136645"/>
              <a:ext cx="344347" cy="71315"/>
            </a:xfrm>
            <a:custGeom>
              <a:rect b="b" l="l" r="r" t="t"/>
              <a:pathLst>
                <a:path extrusionOk="0" h="3686" w="17798">
                  <a:moveTo>
                    <a:pt x="0" y="1"/>
                  </a:moveTo>
                  <a:lnTo>
                    <a:pt x="0" y="3686"/>
                  </a:lnTo>
                  <a:lnTo>
                    <a:pt x="17798" y="3686"/>
                  </a:lnTo>
                  <a:lnTo>
                    <a:pt x="17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6049416" y="3136645"/>
              <a:ext cx="344347" cy="71315"/>
            </a:xfrm>
            <a:custGeom>
              <a:rect b="b" l="l" r="r" t="t"/>
              <a:pathLst>
                <a:path extrusionOk="0" h="3686" w="17798">
                  <a:moveTo>
                    <a:pt x="0" y="1"/>
                  </a:moveTo>
                  <a:lnTo>
                    <a:pt x="0" y="3686"/>
                  </a:lnTo>
                  <a:lnTo>
                    <a:pt x="17798" y="3686"/>
                  </a:lnTo>
                  <a:lnTo>
                    <a:pt x="177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5547890" y="3131789"/>
              <a:ext cx="19" cy="344347"/>
            </a:xfrm>
            <a:custGeom>
              <a:rect b="b" l="l" r="r" t="t"/>
              <a:pathLst>
                <a:path extrusionOk="0" fill="none" h="17798" w="1">
                  <a:moveTo>
                    <a:pt x="1" y="0"/>
                  </a:moveTo>
                  <a:lnTo>
                    <a:pt x="1" y="17798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5993502" y="3131789"/>
              <a:ext cx="19" cy="344347"/>
            </a:xfrm>
            <a:custGeom>
              <a:rect b="b" l="l" r="r" t="t"/>
              <a:pathLst>
                <a:path extrusionOk="0" fill="none" h="17798" w="1">
                  <a:moveTo>
                    <a:pt x="1" y="0"/>
                  </a:moveTo>
                  <a:lnTo>
                    <a:pt x="1" y="17798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5217338" y="2899251"/>
              <a:ext cx="153948" cy="154780"/>
            </a:xfrm>
            <a:custGeom>
              <a:rect b="b" l="l" r="r" t="t"/>
              <a:pathLst>
                <a:path extrusionOk="0" h="8000" w="7957">
                  <a:moveTo>
                    <a:pt x="3978" y="1"/>
                  </a:moveTo>
                  <a:lnTo>
                    <a:pt x="3350" y="43"/>
                  </a:lnTo>
                  <a:lnTo>
                    <a:pt x="2764" y="210"/>
                  </a:lnTo>
                  <a:lnTo>
                    <a:pt x="2136" y="420"/>
                  </a:lnTo>
                  <a:lnTo>
                    <a:pt x="1173" y="1131"/>
                  </a:lnTo>
                  <a:lnTo>
                    <a:pt x="461" y="2053"/>
                  </a:lnTo>
                  <a:lnTo>
                    <a:pt x="84" y="3141"/>
                  </a:lnTo>
                  <a:lnTo>
                    <a:pt x="0" y="4230"/>
                  </a:lnTo>
                  <a:lnTo>
                    <a:pt x="210" y="5361"/>
                  </a:lnTo>
                  <a:lnTo>
                    <a:pt x="754" y="6366"/>
                  </a:lnTo>
                  <a:lnTo>
                    <a:pt x="1592" y="7245"/>
                  </a:lnTo>
                  <a:lnTo>
                    <a:pt x="2178" y="7539"/>
                  </a:lnTo>
                  <a:lnTo>
                    <a:pt x="2764" y="7832"/>
                  </a:lnTo>
                  <a:lnTo>
                    <a:pt x="3978" y="7999"/>
                  </a:lnTo>
                  <a:lnTo>
                    <a:pt x="5109" y="7874"/>
                  </a:lnTo>
                  <a:lnTo>
                    <a:pt x="6156" y="7371"/>
                  </a:lnTo>
                  <a:lnTo>
                    <a:pt x="6994" y="6659"/>
                  </a:lnTo>
                  <a:lnTo>
                    <a:pt x="7622" y="5696"/>
                  </a:lnTo>
                  <a:lnTo>
                    <a:pt x="7957" y="4607"/>
                  </a:lnTo>
                  <a:lnTo>
                    <a:pt x="7957" y="3393"/>
                  </a:lnTo>
                  <a:lnTo>
                    <a:pt x="7789" y="2765"/>
                  </a:lnTo>
                  <a:lnTo>
                    <a:pt x="3978" y="3979"/>
                  </a:lnTo>
                  <a:lnTo>
                    <a:pt x="3978" y="1"/>
                  </a:ln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5294302" y="2899251"/>
              <a:ext cx="73753" cy="76984"/>
            </a:xfrm>
            <a:custGeom>
              <a:rect b="b" l="l" r="r" t="t"/>
              <a:pathLst>
                <a:path extrusionOk="0" h="3979" w="3812">
                  <a:moveTo>
                    <a:pt x="0" y="1"/>
                  </a:moveTo>
                  <a:lnTo>
                    <a:pt x="0" y="3979"/>
                  </a:lnTo>
                  <a:lnTo>
                    <a:pt x="3811" y="2765"/>
                  </a:lnTo>
                  <a:lnTo>
                    <a:pt x="3602" y="2178"/>
                  </a:lnTo>
                  <a:lnTo>
                    <a:pt x="2848" y="1131"/>
                  </a:lnTo>
                  <a:lnTo>
                    <a:pt x="1843" y="420"/>
                  </a:lnTo>
                  <a:lnTo>
                    <a:pt x="670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5966763" y="2899251"/>
              <a:ext cx="153967" cy="154780"/>
            </a:xfrm>
            <a:custGeom>
              <a:rect b="b" l="l" r="r" t="t"/>
              <a:pathLst>
                <a:path extrusionOk="0" h="8000" w="7958">
                  <a:moveTo>
                    <a:pt x="3979" y="1"/>
                  </a:moveTo>
                  <a:lnTo>
                    <a:pt x="3351" y="43"/>
                  </a:lnTo>
                  <a:lnTo>
                    <a:pt x="2765" y="210"/>
                  </a:lnTo>
                  <a:lnTo>
                    <a:pt x="2137" y="420"/>
                  </a:lnTo>
                  <a:lnTo>
                    <a:pt x="1173" y="1131"/>
                  </a:lnTo>
                  <a:lnTo>
                    <a:pt x="462" y="2053"/>
                  </a:lnTo>
                  <a:lnTo>
                    <a:pt x="85" y="3100"/>
                  </a:lnTo>
                  <a:lnTo>
                    <a:pt x="1" y="4230"/>
                  </a:lnTo>
                  <a:lnTo>
                    <a:pt x="210" y="5361"/>
                  </a:lnTo>
                  <a:lnTo>
                    <a:pt x="755" y="6366"/>
                  </a:lnTo>
                  <a:lnTo>
                    <a:pt x="1592" y="7204"/>
                  </a:lnTo>
                  <a:lnTo>
                    <a:pt x="2178" y="7539"/>
                  </a:lnTo>
                  <a:lnTo>
                    <a:pt x="2765" y="7832"/>
                  </a:lnTo>
                  <a:lnTo>
                    <a:pt x="3979" y="7999"/>
                  </a:lnTo>
                  <a:lnTo>
                    <a:pt x="5110" y="7832"/>
                  </a:lnTo>
                  <a:lnTo>
                    <a:pt x="6157" y="7371"/>
                  </a:lnTo>
                  <a:lnTo>
                    <a:pt x="6994" y="6659"/>
                  </a:lnTo>
                  <a:lnTo>
                    <a:pt x="7622" y="5696"/>
                  </a:lnTo>
                  <a:lnTo>
                    <a:pt x="7957" y="4607"/>
                  </a:lnTo>
                  <a:lnTo>
                    <a:pt x="7957" y="3393"/>
                  </a:lnTo>
                  <a:lnTo>
                    <a:pt x="7790" y="2765"/>
                  </a:lnTo>
                  <a:lnTo>
                    <a:pt x="3979" y="3979"/>
                  </a:lnTo>
                  <a:lnTo>
                    <a:pt x="3979" y="1"/>
                  </a:ln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6043747" y="2899251"/>
              <a:ext cx="73733" cy="76984"/>
            </a:xfrm>
            <a:custGeom>
              <a:rect b="b" l="l" r="r" t="t"/>
              <a:pathLst>
                <a:path extrusionOk="0" h="3979" w="3811">
                  <a:moveTo>
                    <a:pt x="0" y="1"/>
                  </a:moveTo>
                  <a:lnTo>
                    <a:pt x="0" y="3979"/>
                  </a:lnTo>
                  <a:lnTo>
                    <a:pt x="3811" y="2765"/>
                  </a:lnTo>
                  <a:lnTo>
                    <a:pt x="3602" y="2136"/>
                  </a:lnTo>
                  <a:lnTo>
                    <a:pt x="2848" y="1131"/>
                  </a:lnTo>
                  <a:lnTo>
                    <a:pt x="1843" y="420"/>
                  </a:lnTo>
                  <a:lnTo>
                    <a:pt x="670" y="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5470113" y="2899251"/>
              <a:ext cx="77796" cy="154780"/>
            </a:xfrm>
            <a:custGeom>
              <a:rect b="b" l="l" r="r" t="t"/>
              <a:pathLst>
                <a:path extrusionOk="0" h="8000" w="4021">
                  <a:moveTo>
                    <a:pt x="4021" y="1"/>
                  </a:moveTo>
                  <a:lnTo>
                    <a:pt x="3183" y="84"/>
                  </a:lnTo>
                  <a:lnTo>
                    <a:pt x="1759" y="671"/>
                  </a:lnTo>
                  <a:lnTo>
                    <a:pt x="671" y="1760"/>
                  </a:lnTo>
                  <a:lnTo>
                    <a:pt x="84" y="3183"/>
                  </a:lnTo>
                  <a:lnTo>
                    <a:pt x="1" y="4021"/>
                  </a:lnTo>
                  <a:lnTo>
                    <a:pt x="84" y="4817"/>
                  </a:lnTo>
                  <a:lnTo>
                    <a:pt x="671" y="6240"/>
                  </a:lnTo>
                  <a:lnTo>
                    <a:pt x="1759" y="7329"/>
                  </a:lnTo>
                  <a:lnTo>
                    <a:pt x="3183" y="7957"/>
                  </a:lnTo>
                  <a:lnTo>
                    <a:pt x="4021" y="7999"/>
                  </a:lnTo>
                  <a:lnTo>
                    <a:pt x="4021" y="397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5547890" y="2899251"/>
              <a:ext cx="77003" cy="154780"/>
            </a:xfrm>
            <a:custGeom>
              <a:rect b="b" l="l" r="r" t="t"/>
              <a:pathLst>
                <a:path extrusionOk="0" h="8000" w="3980">
                  <a:moveTo>
                    <a:pt x="1" y="1"/>
                  </a:moveTo>
                  <a:lnTo>
                    <a:pt x="1" y="3979"/>
                  </a:lnTo>
                  <a:lnTo>
                    <a:pt x="1" y="7999"/>
                  </a:lnTo>
                  <a:lnTo>
                    <a:pt x="796" y="7915"/>
                  </a:lnTo>
                  <a:lnTo>
                    <a:pt x="2220" y="7329"/>
                  </a:lnTo>
                  <a:lnTo>
                    <a:pt x="3309" y="6240"/>
                  </a:lnTo>
                  <a:lnTo>
                    <a:pt x="3937" y="4817"/>
                  </a:lnTo>
                  <a:lnTo>
                    <a:pt x="3979" y="3979"/>
                  </a:lnTo>
                  <a:lnTo>
                    <a:pt x="3937" y="3183"/>
                  </a:lnTo>
                  <a:lnTo>
                    <a:pt x="3309" y="1760"/>
                  </a:lnTo>
                  <a:lnTo>
                    <a:pt x="2220" y="671"/>
                  </a:lnTo>
                  <a:lnTo>
                    <a:pt x="796" y="4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5713176" y="2899251"/>
              <a:ext cx="151530" cy="154780"/>
            </a:xfrm>
            <a:custGeom>
              <a:rect b="b" l="l" r="r" t="t"/>
              <a:pathLst>
                <a:path extrusionOk="0" h="8000" w="7832">
                  <a:moveTo>
                    <a:pt x="4021" y="1"/>
                  </a:moveTo>
                  <a:lnTo>
                    <a:pt x="3351" y="43"/>
                  </a:lnTo>
                  <a:lnTo>
                    <a:pt x="2178" y="420"/>
                  </a:lnTo>
                  <a:lnTo>
                    <a:pt x="1173" y="1131"/>
                  </a:lnTo>
                  <a:lnTo>
                    <a:pt x="419" y="2178"/>
                  </a:lnTo>
                  <a:lnTo>
                    <a:pt x="210" y="2765"/>
                  </a:lnTo>
                  <a:lnTo>
                    <a:pt x="1" y="3560"/>
                  </a:lnTo>
                  <a:lnTo>
                    <a:pt x="168" y="5110"/>
                  </a:lnTo>
                  <a:lnTo>
                    <a:pt x="838" y="6492"/>
                  </a:lnTo>
                  <a:lnTo>
                    <a:pt x="2011" y="7497"/>
                  </a:lnTo>
                  <a:lnTo>
                    <a:pt x="2764" y="7790"/>
                  </a:lnTo>
                  <a:lnTo>
                    <a:pt x="3560" y="7999"/>
                  </a:lnTo>
                  <a:lnTo>
                    <a:pt x="5110" y="7874"/>
                  </a:lnTo>
                  <a:lnTo>
                    <a:pt x="6491" y="7162"/>
                  </a:lnTo>
                  <a:lnTo>
                    <a:pt x="7496" y="5989"/>
                  </a:lnTo>
                  <a:lnTo>
                    <a:pt x="7831" y="5235"/>
                  </a:lnTo>
                  <a:lnTo>
                    <a:pt x="4021" y="397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5790953" y="2896833"/>
              <a:ext cx="81047" cy="106140"/>
            </a:xfrm>
            <a:custGeom>
              <a:rect b="b" l="l" r="r" t="t"/>
              <a:pathLst>
                <a:path extrusionOk="0" h="5486" w="4189">
                  <a:moveTo>
                    <a:pt x="1" y="0"/>
                  </a:moveTo>
                  <a:lnTo>
                    <a:pt x="1" y="4188"/>
                  </a:lnTo>
                  <a:lnTo>
                    <a:pt x="3979" y="5486"/>
                  </a:lnTo>
                  <a:lnTo>
                    <a:pt x="4146" y="4858"/>
                  </a:lnTo>
                  <a:lnTo>
                    <a:pt x="4188" y="4188"/>
                  </a:lnTo>
                  <a:lnTo>
                    <a:pt x="4105" y="3308"/>
                  </a:lnTo>
                  <a:lnTo>
                    <a:pt x="3476" y="1843"/>
                  </a:lnTo>
                  <a:lnTo>
                    <a:pt x="2346" y="670"/>
                  </a:lnTo>
                  <a:lnTo>
                    <a:pt x="838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6209826" y="2899251"/>
              <a:ext cx="150717" cy="154780"/>
            </a:xfrm>
            <a:custGeom>
              <a:rect b="b" l="l" r="r" t="t"/>
              <a:pathLst>
                <a:path extrusionOk="0" h="8000" w="7790">
                  <a:moveTo>
                    <a:pt x="3979" y="1"/>
                  </a:moveTo>
                  <a:lnTo>
                    <a:pt x="3351" y="43"/>
                  </a:lnTo>
                  <a:lnTo>
                    <a:pt x="2137" y="420"/>
                  </a:lnTo>
                  <a:lnTo>
                    <a:pt x="1132" y="1131"/>
                  </a:lnTo>
                  <a:lnTo>
                    <a:pt x="420" y="2178"/>
                  </a:lnTo>
                  <a:lnTo>
                    <a:pt x="210" y="2765"/>
                  </a:lnTo>
                  <a:lnTo>
                    <a:pt x="1" y="3560"/>
                  </a:lnTo>
                  <a:lnTo>
                    <a:pt x="126" y="5110"/>
                  </a:lnTo>
                  <a:lnTo>
                    <a:pt x="838" y="6492"/>
                  </a:lnTo>
                  <a:lnTo>
                    <a:pt x="2011" y="7497"/>
                  </a:lnTo>
                  <a:lnTo>
                    <a:pt x="2765" y="7790"/>
                  </a:lnTo>
                  <a:lnTo>
                    <a:pt x="3560" y="7999"/>
                  </a:lnTo>
                  <a:lnTo>
                    <a:pt x="5110" y="7874"/>
                  </a:lnTo>
                  <a:lnTo>
                    <a:pt x="6450" y="7162"/>
                  </a:lnTo>
                  <a:lnTo>
                    <a:pt x="7497" y="5989"/>
                  </a:lnTo>
                  <a:lnTo>
                    <a:pt x="7790" y="5235"/>
                  </a:lnTo>
                  <a:lnTo>
                    <a:pt x="3979" y="3979"/>
                  </a:lnTo>
                  <a:lnTo>
                    <a:pt x="3979" y="1"/>
                  </a:lnTo>
                  <a:close/>
                </a:path>
              </a:pathLst>
            </a:custGeom>
            <a:solidFill>
              <a:srgbClr val="407BFF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6286810" y="2896833"/>
              <a:ext cx="81027" cy="106140"/>
            </a:xfrm>
            <a:custGeom>
              <a:rect b="b" l="l" r="r" t="t"/>
              <a:pathLst>
                <a:path extrusionOk="0" h="5486" w="4188">
                  <a:moveTo>
                    <a:pt x="0" y="0"/>
                  </a:moveTo>
                  <a:lnTo>
                    <a:pt x="0" y="4188"/>
                  </a:lnTo>
                  <a:lnTo>
                    <a:pt x="3978" y="5486"/>
                  </a:lnTo>
                  <a:lnTo>
                    <a:pt x="4188" y="4858"/>
                  </a:lnTo>
                  <a:lnTo>
                    <a:pt x="4188" y="4188"/>
                  </a:lnTo>
                  <a:lnTo>
                    <a:pt x="4146" y="3308"/>
                  </a:lnTo>
                  <a:lnTo>
                    <a:pt x="3518" y="1843"/>
                  </a:lnTo>
                  <a:lnTo>
                    <a:pt x="2387" y="670"/>
                  </a:lnTo>
                  <a:lnTo>
                    <a:pt x="880" y="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6236564" y="3678665"/>
              <a:ext cx="70522" cy="20276"/>
            </a:xfrm>
            <a:custGeom>
              <a:rect b="b" l="l" r="r" t="t"/>
              <a:pathLst>
                <a:path extrusionOk="0" h="1048" w="3645">
                  <a:moveTo>
                    <a:pt x="1" y="1"/>
                  </a:moveTo>
                  <a:lnTo>
                    <a:pt x="1" y="1048"/>
                  </a:lnTo>
                  <a:lnTo>
                    <a:pt x="3644" y="1048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6155556" y="3557144"/>
              <a:ext cx="70502" cy="141798"/>
            </a:xfrm>
            <a:custGeom>
              <a:rect b="b" l="l" r="r" t="t"/>
              <a:pathLst>
                <a:path extrusionOk="0" h="7329" w="3644">
                  <a:moveTo>
                    <a:pt x="0" y="0"/>
                  </a:moveTo>
                  <a:lnTo>
                    <a:pt x="0" y="7329"/>
                  </a:lnTo>
                  <a:lnTo>
                    <a:pt x="3643" y="7329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6084241" y="3607370"/>
              <a:ext cx="71334" cy="91572"/>
            </a:xfrm>
            <a:custGeom>
              <a:rect b="b" l="l" r="r" t="t"/>
              <a:pathLst>
                <a:path extrusionOk="0" h="4733" w="3687">
                  <a:moveTo>
                    <a:pt x="1" y="1"/>
                  </a:moveTo>
                  <a:lnTo>
                    <a:pt x="1" y="4733"/>
                  </a:lnTo>
                  <a:lnTo>
                    <a:pt x="3686" y="4733"/>
                  </a:lnTo>
                  <a:lnTo>
                    <a:pt x="368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6013758" y="3546619"/>
              <a:ext cx="70502" cy="152323"/>
            </a:xfrm>
            <a:custGeom>
              <a:rect b="b" l="l" r="r" t="t"/>
              <a:pathLst>
                <a:path extrusionOk="0" h="7873" w="3644">
                  <a:moveTo>
                    <a:pt x="1" y="0"/>
                  </a:moveTo>
                  <a:lnTo>
                    <a:pt x="1" y="7873"/>
                  </a:lnTo>
                  <a:lnTo>
                    <a:pt x="3644" y="7873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5932750" y="3658428"/>
              <a:ext cx="70502" cy="40514"/>
            </a:xfrm>
            <a:custGeom>
              <a:rect b="b" l="l" r="r" t="t"/>
              <a:pathLst>
                <a:path extrusionOk="0" h="2094" w="3644">
                  <a:moveTo>
                    <a:pt x="0" y="0"/>
                  </a:moveTo>
                  <a:lnTo>
                    <a:pt x="0" y="2094"/>
                  </a:lnTo>
                  <a:lnTo>
                    <a:pt x="3643" y="2094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5861436" y="3647883"/>
              <a:ext cx="71334" cy="51058"/>
            </a:xfrm>
            <a:custGeom>
              <a:rect b="b" l="l" r="r" t="t"/>
              <a:pathLst>
                <a:path extrusionOk="0" h="2639" w="3687">
                  <a:moveTo>
                    <a:pt x="1" y="1"/>
                  </a:moveTo>
                  <a:lnTo>
                    <a:pt x="1" y="2639"/>
                  </a:lnTo>
                  <a:lnTo>
                    <a:pt x="3686" y="2639"/>
                  </a:lnTo>
                  <a:lnTo>
                    <a:pt x="368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5780428" y="3597657"/>
              <a:ext cx="71315" cy="101284"/>
            </a:xfrm>
            <a:custGeom>
              <a:rect b="b" l="l" r="r" t="t"/>
              <a:pathLst>
                <a:path extrusionOk="0" h="5235" w="3686">
                  <a:moveTo>
                    <a:pt x="0" y="0"/>
                  </a:moveTo>
                  <a:lnTo>
                    <a:pt x="0" y="5235"/>
                  </a:lnTo>
                  <a:lnTo>
                    <a:pt x="3685" y="5235"/>
                  </a:lnTo>
                  <a:lnTo>
                    <a:pt x="3685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5709945" y="3678665"/>
              <a:ext cx="70502" cy="20276"/>
            </a:xfrm>
            <a:custGeom>
              <a:rect b="b" l="l" r="r" t="t"/>
              <a:pathLst>
                <a:path extrusionOk="0" h="1048" w="3644">
                  <a:moveTo>
                    <a:pt x="0" y="1"/>
                  </a:moveTo>
                  <a:lnTo>
                    <a:pt x="0" y="1048"/>
                  </a:lnTo>
                  <a:lnTo>
                    <a:pt x="3643" y="1048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5628917" y="3557144"/>
              <a:ext cx="70502" cy="141798"/>
            </a:xfrm>
            <a:custGeom>
              <a:rect b="b" l="l" r="r" t="t"/>
              <a:pathLst>
                <a:path extrusionOk="0" h="7329" w="3644">
                  <a:moveTo>
                    <a:pt x="0" y="0"/>
                  </a:moveTo>
                  <a:lnTo>
                    <a:pt x="0" y="7329"/>
                  </a:lnTo>
                  <a:lnTo>
                    <a:pt x="3644" y="7329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5557622" y="3587113"/>
              <a:ext cx="71315" cy="111829"/>
            </a:xfrm>
            <a:custGeom>
              <a:rect b="b" l="l" r="r" t="t"/>
              <a:pathLst>
                <a:path extrusionOk="0" h="5780" w="3686">
                  <a:moveTo>
                    <a:pt x="0" y="1"/>
                  </a:moveTo>
                  <a:lnTo>
                    <a:pt x="0" y="5780"/>
                  </a:lnTo>
                  <a:lnTo>
                    <a:pt x="3685" y="5780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5487139" y="3688397"/>
              <a:ext cx="70502" cy="10544"/>
            </a:xfrm>
            <a:custGeom>
              <a:rect b="b" l="l" r="r" t="t"/>
              <a:pathLst>
                <a:path extrusionOk="0" h="545" w="3644">
                  <a:moveTo>
                    <a:pt x="0" y="0"/>
                  </a:moveTo>
                  <a:lnTo>
                    <a:pt x="0" y="545"/>
                  </a:lnTo>
                  <a:lnTo>
                    <a:pt x="3643" y="545"/>
                  </a:lnTo>
                  <a:lnTo>
                    <a:pt x="3643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5406111" y="3688397"/>
              <a:ext cx="70502" cy="10544"/>
            </a:xfrm>
            <a:custGeom>
              <a:rect b="b" l="l" r="r" t="t"/>
              <a:pathLst>
                <a:path extrusionOk="0" h="545" w="3644">
                  <a:moveTo>
                    <a:pt x="0" y="0"/>
                  </a:moveTo>
                  <a:lnTo>
                    <a:pt x="0" y="545"/>
                  </a:lnTo>
                  <a:lnTo>
                    <a:pt x="3644" y="545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5334816" y="3607370"/>
              <a:ext cx="71315" cy="91572"/>
            </a:xfrm>
            <a:custGeom>
              <a:rect b="b" l="l" r="r" t="t"/>
              <a:pathLst>
                <a:path extrusionOk="0" h="4733" w="3686">
                  <a:moveTo>
                    <a:pt x="0" y="1"/>
                  </a:moveTo>
                  <a:lnTo>
                    <a:pt x="0" y="4733"/>
                  </a:lnTo>
                  <a:lnTo>
                    <a:pt x="3685" y="4733"/>
                  </a:lnTo>
                  <a:lnTo>
                    <a:pt x="3685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5253789" y="3678665"/>
              <a:ext cx="71315" cy="20276"/>
            </a:xfrm>
            <a:custGeom>
              <a:rect b="b" l="l" r="r" t="t"/>
              <a:pathLst>
                <a:path extrusionOk="0" h="1048" w="3686">
                  <a:moveTo>
                    <a:pt x="1" y="1"/>
                  </a:moveTo>
                  <a:lnTo>
                    <a:pt x="1" y="1048"/>
                  </a:lnTo>
                  <a:lnTo>
                    <a:pt x="3686" y="1048"/>
                  </a:lnTo>
                  <a:lnTo>
                    <a:pt x="3686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5183306" y="3668140"/>
              <a:ext cx="70502" cy="30801"/>
            </a:xfrm>
            <a:custGeom>
              <a:rect b="b" l="l" r="r" t="t"/>
              <a:pathLst>
                <a:path extrusionOk="0" h="1592" w="3644">
                  <a:moveTo>
                    <a:pt x="0" y="1"/>
                  </a:moveTo>
                  <a:lnTo>
                    <a:pt x="0" y="1592"/>
                  </a:lnTo>
                  <a:lnTo>
                    <a:pt x="3644" y="1592"/>
                  </a:lnTo>
                  <a:lnTo>
                    <a:pt x="364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717833" y="1992627"/>
              <a:ext cx="1498890" cy="1134325"/>
            </a:xfrm>
            <a:custGeom>
              <a:rect b="b" l="l" r="r" t="t"/>
              <a:pathLst>
                <a:path extrusionOk="0" h="58629" w="77472">
                  <a:moveTo>
                    <a:pt x="4439" y="1"/>
                  </a:moveTo>
                  <a:lnTo>
                    <a:pt x="3560" y="43"/>
                  </a:lnTo>
                  <a:lnTo>
                    <a:pt x="1927" y="713"/>
                  </a:lnTo>
                  <a:lnTo>
                    <a:pt x="712" y="1927"/>
                  </a:lnTo>
                  <a:lnTo>
                    <a:pt x="42" y="3560"/>
                  </a:lnTo>
                  <a:lnTo>
                    <a:pt x="0" y="4482"/>
                  </a:lnTo>
                  <a:lnTo>
                    <a:pt x="0" y="54147"/>
                  </a:lnTo>
                  <a:lnTo>
                    <a:pt x="42" y="55069"/>
                  </a:lnTo>
                  <a:lnTo>
                    <a:pt x="712" y="56660"/>
                  </a:lnTo>
                  <a:lnTo>
                    <a:pt x="1927" y="57874"/>
                  </a:lnTo>
                  <a:lnTo>
                    <a:pt x="3560" y="58544"/>
                  </a:lnTo>
                  <a:lnTo>
                    <a:pt x="4439" y="58628"/>
                  </a:lnTo>
                  <a:lnTo>
                    <a:pt x="72991" y="58628"/>
                  </a:lnTo>
                  <a:lnTo>
                    <a:pt x="73870" y="58544"/>
                  </a:lnTo>
                  <a:lnTo>
                    <a:pt x="75504" y="57874"/>
                  </a:lnTo>
                  <a:lnTo>
                    <a:pt x="76718" y="56660"/>
                  </a:lnTo>
                  <a:lnTo>
                    <a:pt x="77388" y="55069"/>
                  </a:lnTo>
                  <a:lnTo>
                    <a:pt x="77472" y="54147"/>
                  </a:lnTo>
                  <a:lnTo>
                    <a:pt x="77472" y="4482"/>
                  </a:lnTo>
                  <a:lnTo>
                    <a:pt x="77388" y="3560"/>
                  </a:lnTo>
                  <a:lnTo>
                    <a:pt x="76718" y="1927"/>
                  </a:lnTo>
                  <a:lnTo>
                    <a:pt x="75504" y="713"/>
                  </a:lnTo>
                  <a:lnTo>
                    <a:pt x="73870" y="43"/>
                  </a:lnTo>
                  <a:lnTo>
                    <a:pt x="72991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661919" y="1926207"/>
              <a:ext cx="1498909" cy="1134305"/>
            </a:xfrm>
            <a:custGeom>
              <a:rect b="b" l="l" r="r" t="t"/>
              <a:pathLst>
                <a:path extrusionOk="0" h="58628" w="77473">
                  <a:moveTo>
                    <a:pt x="4482" y="0"/>
                  </a:moveTo>
                  <a:lnTo>
                    <a:pt x="3560" y="84"/>
                  </a:lnTo>
                  <a:lnTo>
                    <a:pt x="1927" y="754"/>
                  </a:lnTo>
                  <a:lnTo>
                    <a:pt x="713" y="1968"/>
                  </a:lnTo>
                  <a:lnTo>
                    <a:pt x="43" y="3601"/>
                  </a:lnTo>
                  <a:lnTo>
                    <a:pt x="1" y="4481"/>
                  </a:lnTo>
                  <a:lnTo>
                    <a:pt x="1" y="54188"/>
                  </a:lnTo>
                  <a:lnTo>
                    <a:pt x="43" y="55068"/>
                  </a:lnTo>
                  <a:lnTo>
                    <a:pt x="713" y="56701"/>
                  </a:lnTo>
                  <a:lnTo>
                    <a:pt x="1927" y="57915"/>
                  </a:lnTo>
                  <a:lnTo>
                    <a:pt x="3560" y="58585"/>
                  </a:lnTo>
                  <a:lnTo>
                    <a:pt x="4482" y="58627"/>
                  </a:lnTo>
                  <a:lnTo>
                    <a:pt x="72992" y="58627"/>
                  </a:lnTo>
                  <a:lnTo>
                    <a:pt x="73913" y="58585"/>
                  </a:lnTo>
                  <a:lnTo>
                    <a:pt x="75504" y="57915"/>
                  </a:lnTo>
                  <a:lnTo>
                    <a:pt x="76719" y="56701"/>
                  </a:lnTo>
                  <a:lnTo>
                    <a:pt x="77389" y="55068"/>
                  </a:lnTo>
                  <a:lnTo>
                    <a:pt x="77472" y="54188"/>
                  </a:lnTo>
                  <a:lnTo>
                    <a:pt x="77472" y="4481"/>
                  </a:lnTo>
                  <a:lnTo>
                    <a:pt x="77389" y="3601"/>
                  </a:lnTo>
                  <a:lnTo>
                    <a:pt x="76719" y="1968"/>
                  </a:lnTo>
                  <a:lnTo>
                    <a:pt x="75504" y="754"/>
                  </a:lnTo>
                  <a:lnTo>
                    <a:pt x="73913" y="84"/>
                  </a:lnTo>
                  <a:lnTo>
                    <a:pt x="7299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7988229" y="2817431"/>
              <a:ext cx="81047" cy="91572"/>
            </a:xfrm>
            <a:custGeom>
              <a:rect b="b" l="l" r="r" t="t"/>
              <a:pathLst>
                <a:path extrusionOk="0" h="4733" w="4189">
                  <a:moveTo>
                    <a:pt x="1" y="0"/>
                  </a:moveTo>
                  <a:lnTo>
                    <a:pt x="1" y="4732"/>
                  </a:lnTo>
                  <a:lnTo>
                    <a:pt x="4188" y="4732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7907201" y="2382344"/>
              <a:ext cx="81047" cy="516114"/>
            </a:xfrm>
            <a:custGeom>
              <a:rect b="b" l="l" r="r" t="t"/>
              <a:pathLst>
                <a:path extrusionOk="0" h="26676" w="4189">
                  <a:moveTo>
                    <a:pt x="1" y="1"/>
                  </a:moveTo>
                  <a:lnTo>
                    <a:pt x="1" y="26676"/>
                  </a:lnTo>
                  <a:lnTo>
                    <a:pt x="4189" y="26676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7816462" y="2574368"/>
              <a:ext cx="81047" cy="334634"/>
            </a:xfrm>
            <a:custGeom>
              <a:rect b="b" l="l" r="r" t="t"/>
              <a:pathLst>
                <a:path extrusionOk="0" h="17296" w="4189">
                  <a:moveTo>
                    <a:pt x="1" y="0"/>
                  </a:moveTo>
                  <a:lnTo>
                    <a:pt x="1" y="17295"/>
                  </a:lnTo>
                  <a:lnTo>
                    <a:pt x="4188" y="17295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7735454" y="2311049"/>
              <a:ext cx="81027" cy="587409"/>
            </a:xfrm>
            <a:custGeom>
              <a:rect b="b" l="l" r="r" t="t"/>
              <a:pathLst>
                <a:path extrusionOk="0" h="30361" w="4188">
                  <a:moveTo>
                    <a:pt x="0" y="0"/>
                  </a:moveTo>
                  <a:lnTo>
                    <a:pt x="0" y="30361"/>
                  </a:lnTo>
                  <a:lnTo>
                    <a:pt x="4188" y="30361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7643901" y="2746928"/>
              <a:ext cx="81027" cy="151530"/>
            </a:xfrm>
            <a:custGeom>
              <a:rect b="b" l="l" r="r" t="t"/>
              <a:pathLst>
                <a:path extrusionOk="0" h="7832" w="4188">
                  <a:moveTo>
                    <a:pt x="0" y="1"/>
                  </a:moveTo>
                  <a:lnTo>
                    <a:pt x="0" y="7832"/>
                  </a:lnTo>
                  <a:lnTo>
                    <a:pt x="4188" y="7832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7553142" y="2706434"/>
              <a:ext cx="81047" cy="202568"/>
            </a:xfrm>
            <a:custGeom>
              <a:rect b="b" l="l" r="r" t="t"/>
              <a:pathLst>
                <a:path extrusionOk="0" h="10470" w="4189">
                  <a:moveTo>
                    <a:pt x="1" y="0"/>
                  </a:moveTo>
                  <a:lnTo>
                    <a:pt x="1" y="10469"/>
                  </a:lnTo>
                  <a:lnTo>
                    <a:pt x="4189" y="10469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7472134" y="2503885"/>
              <a:ext cx="81027" cy="394573"/>
            </a:xfrm>
            <a:custGeom>
              <a:rect b="b" l="l" r="r" t="t"/>
              <a:pathLst>
                <a:path extrusionOk="0" h="20394" w="4188">
                  <a:moveTo>
                    <a:pt x="0" y="0"/>
                  </a:moveTo>
                  <a:lnTo>
                    <a:pt x="0" y="20394"/>
                  </a:lnTo>
                  <a:lnTo>
                    <a:pt x="4188" y="20394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380582" y="2837687"/>
              <a:ext cx="81027" cy="71315"/>
            </a:xfrm>
            <a:custGeom>
              <a:rect b="b" l="l" r="r" t="t"/>
              <a:pathLst>
                <a:path extrusionOk="0" h="3686" w="4188">
                  <a:moveTo>
                    <a:pt x="0" y="0"/>
                  </a:moveTo>
                  <a:lnTo>
                    <a:pt x="0" y="3685"/>
                  </a:lnTo>
                  <a:lnTo>
                    <a:pt x="4188" y="3685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299555" y="2382344"/>
              <a:ext cx="81047" cy="516114"/>
            </a:xfrm>
            <a:custGeom>
              <a:rect b="b" l="l" r="r" t="t"/>
              <a:pathLst>
                <a:path extrusionOk="0" h="26676" w="4189">
                  <a:moveTo>
                    <a:pt x="1" y="1"/>
                  </a:moveTo>
                  <a:lnTo>
                    <a:pt x="1" y="26676"/>
                  </a:lnTo>
                  <a:lnTo>
                    <a:pt x="4188" y="26676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7208815" y="2483628"/>
              <a:ext cx="81047" cy="414830"/>
            </a:xfrm>
            <a:custGeom>
              <a:rect b="b" l="l" r="r" t="t"/>
              <a:pathLst>
                <a:path extrusionOk="0" h="21441" w="4189">
                  <a:moveTo>
                    <a:pt x="0" y="0"/>
                  </a:moveTo>
                  <a:lnTo>
                    <a:pt x="0" y="21441"/>
                  </a:lnTo>
                  <a:lnTo>
                    <a:pt x="4188" y="21441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7127787" y="2878182"/>
              <a:ext cx="81047" cy="20276"/>
            </a:xfrm>
            <a:custGeom>
              <a:rect b="b" l="l" r="r" t="t"/>
              <a:pathLst>
                <a:path extrusionOk="0" h="1048" w="4189">
                  <a:moveTo>
                    <a:pt x="1" y="1"/>
                  </a:moveTo>
                  <a:lnTo>
                    <a:pt x="1" y="1048"/>
                  </a:lnTo>
                  <a:lnTo>
                    <a:pt x="4188" y="1048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7036235" y="2878182"/>
              <a:ext cx="81047" cy="30821"/>
            </a:xfrm>
            <a:custGeom>
              <a:rect b="b" l="l" r="r" t="t"/>
              <a:pathLst>
                <a:path extrusionOk="0" h="1593" w="4189">
                  <a:moveTo>
                    <a:pt x="1" y="1"/>
                  </a:moveTo>
                  <a:lnTo>
                    <a:pt x="1" y="1592"/>
                  </a:lnTo>
                  <a:lnTo>
                    <a:pt x="4188" y="1592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6955227" y="2574368"/>
              <a:ext cx="81027" cy="334634"/>
            </a:xfrm>
            <a:custGeom>
              <a:rect b="b" l="l" r="r" t="t"/>
              <a:pathLst>
                <a:path extrusionOk="0" h="17296" w="4188">
                  <a:moveTo>
                    <a:pt x="0" y="0"/>
                  </a:moveTo>
                  <a:lnTo>
                    <a:pt x="0" y="17295"/>
                  </a:lnTo>
                  <a:lnTo>
                    <a:pt x="4188" y="17295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407B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6864487" y="2837687"/>
              <a:ext cx="81027" cy="71315"/>
            </a:xfrm>
            <a:custGeom>
              <a:rect b="b" l="l" r="r" t="t"/>
              <a:pathLst>
                <a:path extrusionOk="0" h="3686" w="4188">
                  <a:moveTo>
                    <a:pt x="0" y="0"/>
                  </a:moveTo>
                  <a:lnTo>
                    <a:pt x="0" y="3685"/>
                  </a:lnTo>
                  <a:lnTo>
                    <a:pt x="4188" y="3685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6772916" y="2767185"/>
              <a:ext cx="81047" cy="131273"/>
            </a:xfrm>
            <a:custGeom>
              <a:rect b="b" l="l" r="r" t="t"/>
              <a:pathLst>
                <a:path extrusionOk="0" h="6785" w="4189">
                  <a:moveTo>
                    <a:pt x="1" y="1"/>
                  </a:moveTo>
                  <a:lnTo>
                    <a:pt x="1" y="6785"/>
                  </a:lnTo>
                  <a:lnTo>
                    <a:pt x="4189" y="6785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6793172" y="2159538"/>
              <a:ext cx="1286628" cy="70502"/>
            </a:xfrm>
            <a:custGeom>
              <a:rect b="b" l="l" r="r" t="t"/>
              <a:pathLst>
                <a:path extrusionOk="0" h="3644" w="66501">
                  <a:moveTo>
                    <a:pt x="1" y="0"/>
                  </a:moveTo>
                  <a:lnTo>
                    <a:pt x="1" y="3644"/>
                  </a:lnTo>
                  <a:lnTo>
                    <a:pt x="66501" y="3644"/>
                  </a:lnTo>
                  <a:lnTo>
                    <a:pt x="66501" y="0"/>
                  </a:lnTo>
                  <a:close/>
                </a:path>
              </a:pathLst>
            </a:custGeom>
            <a:solidFill>
              <a:srgbClr val="407BFF"/>
            </a:solidFill>
            <a:ln cap="flat" cmpd="sng" w="13600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7127787" y="2169270"/>
              <a:ext cx="212300" cy="60770"/>
            </a:xfrm>
            <a:custGeom>
              <a:rect b="b" l="l" r="r" t="t"/>
              <a:pathLst>
                <a:path extrusionOk="0" h="3141" w="10973">
                  <a:moveTo>
                    <a:pt x="1" y="0"/>
                  </a:moveTo>
                  <a:lnTo>
                    <a:pt x="1" y="3141"/>
                  </a:lnTo>
                  <a:lnTo>
                    <a:pt x="10972" y="3141"/>
                  </a:lnTo>
                  <a:lnTo>
                    <a:pt x="10972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13600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7340068" y="2169270"/>
              <a:ext cx="395405" cy="60770"/>
            </a:xfrm>
            <a:custGeom>
              <a:rect b="b" l="l" r="r" t="t"/>
              <a:pathLst>
                <a:path extrusionOk="0" h="3141" w="20437">
                  <a:moveTo>
                    <a:pt x="0" y="0"/>
                  </a:moveTo>
                  <a:lnTo>
                    <a:pt x="0" y="3141"/>
                  </a:lnTo>
                  <a:lnTo>
                    <a:pt x="20436" y="3141"/>
                  </a:lnTo>
                  <a:lnTo>
                    <a:pt x="20436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3600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6839355" y="766789"/>
              <a:ext cx="1215333" cy="922044"/>
            </a:xfrm>
            <a:custGeom>
              <a:rect b="b" l="l" r="r" t="t"/>
              <a:pathLst>
                <a:path extrusionOk="0" h="47657" w="62816">
                  <a:moveTo>
                    <a:pt x="4440" y="1"/>
                  </a:moveTo>
                  <a:lnTo>
                    <a:pt x="3560" y="85"/>
                  </a:lnTo>
                  <a:lnTo>
                    <a:pt x="1927" y="755"/>
                  </a:lnTo>
                  <a:lnTo>
                    <a:pt x="713" y="1969"/>
                  </a:lnTo>
                  <a:lnTo>
                    <a:pt x="43" y="3560"/>
                  </a:lnTo>
                  <a:lnTo>
                    <a:pt x="1" y="4482"/>
                  </a:lnTo>
                  <a:lnTo>
                    <a:pt x="1" y="43175"/>
                  </a:lnTo>
                  <a:lnTo>
                    <a:pt x="43" y="44097"/>
                  </a:lnTo>
                  <a:lnTo>
                    <a:pt x="713" y="45688"/>
                  </a:lnTo>
                  <a:lnTo>
                    <a:pt x="1927" y="46902"/>
                  </a:lnTo>
                  <a:lnTo>
                    <a:pt x="3560" y="47572"/>
                  </a:lnTo>
                  <a:lnTo>
                    <a:pt x="4440" y="47656"/>
                  </a:lnTo>
                  <a:lnTo>
                    <a:pt x="58335" y="47656"/>
                  </a:lnTo>
                  <a:lnTo>
                    <a:pt x="59214" y="47572"/>
                  </a:lnTo>
                  <a:lnTo>
                    <a:pt x="60847" y="46902"/>
                  </a:lnTo>
                  <a:lnTo>
                    <a:pt x="62062" y="45688"/>
                  </a:lnTo>
                  <a:lnTo>
                    <a:pt x="62732" y="44097"/>
                  </a:lnTo>
                  <a:lnTo>
                    <a:pt x="62815" y="43175"/>
                  </a:lnTo>
                  <a:lnTo>
                    <a:pt x="62815" y="4482"/>
                  </a:lnTo>
                  <a:lnTo>
                    <a:pt x="62732" y="3560"/>
                  </a:lnTo>
                  <a:lnTo>
                    <a:pt x="62062" y="1969"/>
                  </a:lnTo>
                  <a:lnTo>
                    <a:pt x="60847" y="755"/>
                  </a:lnTo>
                  <a:lnTo>
                    <a:pt x="59214" y="85"/>
                  </a:lnTo>
                  <a:lnTo>
                    <a:pt x="58335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6793172" y="701162"/>
              <a:ext cx="1215333" cy="922044"/>
            </a:xfrm>
            <a:custGeom>
              <a:rect b="b" l="l" r="r" t="t"/>
              <a:pathLst>
                <a:path extrusionOk="0" h="47657" w="62816">
                  <a:moveTo>
                    <a:pt x="4482" y="1"/>
                  </a:moveTo>
                  <a:lnTo>
                    <a:pt x="3560" y="43"/>
                  </a:lnTo>
                  <a:lnTo>
                    <a:pt x="1969" y="755"/>
                  </a:lnTo>
                  <a:lnTo>
                    <a:pt x="755" y="1969"/>
                  </a:lnTo>
                  <a:lnTo>
                    <a:pt x="85" y="3560"/>
                  </a:lnTo>
                  <a:lnTo>
                    <a:pt x="1" y="4482"/>
                  </a:lnTo>
                  <a:lnTo>
                    <a:pt x="1" y="43175"/>
                  </a:lnTo>
                  <a:lnTo>
                    <a:pt x="85" y="44055"/>
                  </a:lnTo>
                  <a:lnTo>
                    <a:pt x="755" y="45688"/>
                  </a:lnTo>
                  <a:lnTo>
                    <a:pt x="1969" y="46902"/>
                  </a:lnTo>
                  <a:lnTo>
                    <a:pt x="3560" y="47572"/>
                  </a:lnTo>
                  <a:lnTo>
                    <a:pt x="4482" y="47656"/>
                  </a:lnTo>
                  <a:lnTo>
                    <a:pt x="58335" y="47656"/>
                  </a:lnTo>
                  <a:lnTo>
                    <a:pt x="59256" y="47572"/>
                  </a:lnTo>
                  <a:lnTo>
                    <a:pt x="60889" y="46902"/>
                  </a:lnTo>
                  <a:lnTo>
                    <a:pt x="62104" y="45688"/>
                  </a:lnTo>
                  <a:lnTo>
                    <a:pt x="62774" y="44055"/>
                  </a:lnTo>
                  <a:lnTo>
                    <a:pt x="62816" y="43175"/>
                  </a:lnTo>
                  <a:lnTo>
                    <a:pt x="62816" y="4482"/>
                  </a:lnTo>
                  <a:lnTo>
                    <a:pt x="62774" y="3560"/>
                  </a:lnTo>
                  <a:lnTo>
                    <a:pt x="62104" y="1969"/>
                  </a:lnTo>
                  <a:lnTo>
                    <a:pt x="60889" y="755"/>
                  </a:lnTo>
                  <a:lnTo>
                    <a:pt x="59256" y="43"/>
                  </a:lnTo>
                  <a:lnTo>
                    <a:pt x="58335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6849087" y="1542160"/>
              <a:ext cx="1144830" cy="19"/>
            </a:xfrm>
            <a:custGeom>
              <a:rect b="b" l="l" r="r" t="t"/>
              <a:pathLst>
                <a:path extrusionOk="0" fill="none" h="1" w="59172">
                  <a:moveTo>
                    <a:pt x="0" y="1"/>
                  </a:moveTo>
                  <a:lnTo>
                    <a:pt x="59172" y="1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6844230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6925238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6995721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7076749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7148044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7229072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7310099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7380582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7461590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7532905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7613913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7684396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7765423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7836719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7917746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0" y="0"/>
                  </a:moveTo>
                  <a:lnTo>
                    <a:pt x="0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7988229" y="1536491"/>
              <a:ext cx="19" cy="20276"/>
            </a:xfrm>
            <a:custGeom>
              <a:rect b="b" l="l" r="r" t="t"/>
              <a:pathLst>
                <a:path extrusionOk="0" fill="none" h="1048" w="1">
                  <a:moveTo>
                    <a:pt x="1" y="0"/>
                  </a:moveTo>
                  <a:lnTo>
                    <a:pt x="1" y="1047"/>
                  </a:lnTo>
                </a:path>
              </a:pathLst>
            </a:custGeom>
            <a:noFill/>
            <a:ln cap="flat" cmpd="sng" w="9525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6888788" y="789484"/>
              <a:ext cx="1064616" cy="737295"/>
            </a:xfrm>
            <a:custGeom>
              <a:rect b="b" l="l" r="r" t="t"/>
              <a:pathLst>
                <a:path extrusionOk="0" h="38108" w="55026">
                  <a:moveTo>
                    <a:pt x="47028" y="0"/>
                  </a:moveTo>
                  <a:lnTo>
                    <a:pt x="46818" y="210"/>
                  </a:lnTo>
                  <a:lnTo>
                    <a:pt x="46776" y="419"/>
                  </a:lnTo>
                  <a:lnTo>
                    <a:pt x="43259" y="27723"/>
                  </a:lnTo>
                  <a:lnTo>
                    <a:pt x="43217" y="27890"/>
                  </a:lnTo>
                  <a:lnTo>
                    <a:pt x="43049" y="28058"/>
                  </a:lnTo>
                  <a:lnTo>
                    <a:pt x="39699" y="30654"/>
                  </a:lnTo>
                  <a:lnTo>
                    <a:pt x="39532" y="30738"/>
                  </a:lnTo>
                  <a:lnTo>
                    <a:pt x="39155" y="30654"/>
                  </a:lnTo>
                  <a:lnTo>
                    <a:pt x="39071" y="30486"/>
                  </a:lnTo>
                  <a:lnTo>
                    <a:pt x="35637" y="23451"/>
                  </a:lnTo>
                  <a:lnTo>
                    <a:pt x="35512" y="23242"/>
                  </a:lnTo>
                  <a:lnTo>
                    <a:pt x="35135" y="23200"/>
                  </a:lnTo>
                  <a:lnTo>
                    <a:pt x="34967" y="23326"/>
                  </a:lnTo>
                  <a:lnTo>
                    <a:pt x="31449" y="27932"/>
                  </a:lnTo>
                  <a:lnTo>
                    <a:pt x="27513" y="32999"/>
                  </a:lnTo>
                  <a:lnTo>
                    <a:pt x="23619" y="27932"/>
                  </a:lnTo>
                  <a:lnTo>
                    <a:pt x="20143" y="23451"/>
                  </a:lnTo>
                  <a:lnTo>
                    <a:pt x="19975" y="23284"/>
                  </a:lnTo>
                  <a:lnTo>
                    <a:pt x="19515" y="23367"/>
                  </a:lnTo>
                  <a:lnTo>
                    <a:pt x="19431" y="23619"/>
                  </a:lnTo>
                  <a:lnTo>
                    <a:pt x="15746" y="35051"/>
                  </a:lnTo>
                  <a:lnTo>
                    <a:pt x="11851" y="14657"/>
                  </a:lnTo>
                  <a:lnTo>
                    <a:pt x="7915" y="37061"/>
                  </a:lnTo>
                  <a:lnTo>
                    <a:pt x="3979" y="34004"/>
                  </a:lnTo>
                  <a:lnTo>
                    <a:pt x="838" y="25168"/>
                  </a:lnTo>
                  <a:lnTo>
                    <a:pt x="754" y="25001"/>
                  </a:lnTo>
                  <a:lnTo>
                    <a:pt x="503" y="24833"/>
                  </a:lnTo>
                  <a:lnTo>
                    <a:pt x="210" y="24917"/>
                  </a:lnTo>
                  <a:lnTo>
                    <a:pt x="42" y="25168"/>
                  </a:lnTo>
                  <a:lnTo>
                    <a:pt x="0" y="25336"/>
                  </a:lnTo>
                  <a:lnTo>
                    <a:pt x="42" y="38108"/>
                  </a:lnTo>
                  <a:lnTo>
                    <a:pt x="55026" y="38108"/>
                  </a:lnTo>
                  <a:lnTo>
                    <a:pt x="55026" y="30486"/>
                  </a:lnTo>
                  <a:lnTo>
                    <a:pt x="51131" y="22949"/>
                  </a:lnTo>
                  <a:lnTo>
                    <a:pt x="51048" y="22781"/>
                  </a:lnTo>
                  <a:lnTo>
                    <a:pt x="47614" y="419"/>
                  </a:lnTo>
                  <a:lnTo>
                    <a:pt x="47572" y="210"/>
                  </a:lnTo>
                  <a:lnTo>
                    <a:pt x="47363" y="0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6889600" y="892374"/>
              <a:ext cx="1063803" cy="634405"/>
            </a:xfrm>
            <a:custGeom>
              <a:rect b="b" l="l" r="r" t="t"/>
              <a:pathLst>
                <a:path extrusionOk="0" h="32790" w="54984">
                  <a:moveTo>
                    <a:pt x="7664" y="1"/>
                  </a:moveTo>
                  <a:lnTo>
                    <a:pt x="7454" y="168"/>
                  </a:lnTo>
                  <a:lnTo>
                    <a:pt x="7412" y="336"/>
                  </a:lnTo>
                  <a:lnTo>
                    <a:pt x="3937" y="19599"/>
                  </a:lnTo>
                  <a:lnTo>
                    <a:pt x="3895" y="19766"/>
                  </a:lnTo>
                  <a:lnTo>
                    <a:pt x="0" y="26257"/>
                  </a:lnTo>
                  <a:lnTo>
                    <a:pt x="0" y="32790"/>
                  </a:lnTo>
                  <a:lnTo>
                    <a:pt x="54984" y="32790"/>
                  </a:lnTo>
                  <a:lnTo>
                    <a:pt x="54984" y="21860"/>
                  </a:lnTo>
                  <a:lnTo>
                    <a:pt x="54984" y="21693"/>
                  </a:lnTo>
                  <a:lnTo>
                    <a:pt x="54775" y="21441"/>
                  </a:lnTo>
                  <a:lnTo>
                    <a:pt x="54481" y="21400"/>
                  </a:lnTo>
                  <a:lnTo>
                    <a:pt x="54230" y="21525"/>
                  </a:lnTo>
                  <a:lnTo>
                    <a:pt x="54146" y="21693"/>
                  </a:lnTo>
                  <a:lnTo>
                    <a:pt x="51006" y="29314"/>
                  </a:lnTo>
                  <a:lnTo>
                    <a:pt x="47111" y="31911"/>
                  </a:lnTo>
                  <a:lnTo>
                    <a:pt x="43175" y="30152"/>
                  </a:lnTo>
                  <a:lnTo>
                    <a:pt x="39238" y="30152"/>
                  </a:lnTo>
                  <a:lnTo>
                    <a:pt x="35595" y="20311"/>
                  </a:lnTo>
                  <a:lnTo>
                    <a:pt x="35470" y="20143"/>
                  </a:lnTo>
                  <a:lnTo>
                    <a:pt x="35051" y="20059"/>
                  </a:lnTo>
                  <a:lnTo>
                    <a:pt x="34883" y="20185"/>
                  </a:lnTo>
                  <a:lnTo>
                    <a:pt x="31407" y="24038"/>
                  </a:lnTo>
                  <a:lnTo>
                    <a:pt x="27471" y="28435"/>
                  </a:lnTo>
                  <a:lnTo>
                    <a:pt x="23577" y="24038"/>
                  </a:lnTo>
                  <a:lnTo>
                    <a:pt x="20017" y="20101"/>
                  </a:lnTo>
                  <a:lnTo>
                    <a:pt x="19850" y="19976"/>
                  </a:lnTo>
                  <a:lnTo>
                    <a:pt x="19431" y="20018"/>
                  </a:lnTo>
                  <a:lnTo>
                    <a:pt x="19305" y="20185"/>
                  </a:lnTo>
                  <a:lnTo>
                    <a:pt x="15913" y="26257"/>
                  </a:lnTo>
                  <a:lnTo>
                    <a:pt x="15913" y="26299"/>
                  </a:lnTo>
                  <a:lnTo>
                    <a:pt x="15788" y="26425"/>
                  </a:lnTo>
                  <a:lnTo>
                    <a:pt x="15494" y="26467"/>
                  </a:lnTo>
                  <a:lnTo>
                    <a:pt x="15327" y="26425"/>
                  </a:lnTo>
                  <a:lnTo>
                    <a:pt x="11935" y="24163"/>
                  </a:lnTo>
                  <a:lnTo>
                    <a:pt x="11809" y="24038"/>
                  </a:lnTo>
                  <a:lnTo>
                    <a:pt x="11767" y="23870"/>
                  </a:lnTo>
                  <a:lnTo>
                    <a:pt x="8250" y="336"/>
                  </a:lnTo>
                  <a:lnTo>
                    <a:pt x="8166" y="168"/>
                  </a:lnTo>
                  <a:lnTo>
                    <a:pt x="79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7461590" y="833228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1"/>
                  </a:moveTo>
                  <a:lnTo>
                    <a:pt x="12061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7461590" y="883474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0"/>
                  </a:moveTo>
                  <a:lnTo>
                    <a:pt x="12061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7461590" y="934513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0"/>
                  </a:moveTo>
                  <a:lnTo>
                    <a:pt x="12061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7461590" y="995264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1"/>
                  </a:moveTo>
                  <a:lnTo>
                    <a:pt x="12061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7461590" y="1045509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0"/>
                  </a:moveTo>
                  <a:lnTo>
                    <a:pt x="12061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7461590" y="1106280"/>
              <a:ext cx="233370" cy="19"/>
            </a:xfrm>
            <a:custGeom>
              <a:rect b="b" l="l" r="r" t="t"/>
              <a:pathLst>
                <a:path extrusionOk="0" fill="none" h="1" w="12062">
                  <a:moveTo>
                    <a:pt x="1" y="0"/>
                  </a:moveTo>
                  <a:lnTo>
                    <a:pt x="12061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7411364" y="833228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1"/>
                  </a:moveTo>
                  <a:lnTo>
                    <a:pt x="1550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7411364" y="883474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0"/>
                  </a:moveTo>
                  <a:lnTo>
                    <a:pt x="155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7411364" y="934513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0"/>
                  </a:moveTo>
                  <a:lnTo>
                    <a:pt x="155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7411364" y="995264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1"/>
                  </a:moveTo>
                  <a:lnTo>
                    <a:pt x="1550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7411364" y="1045509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0"/>
                  </a:moveTo>
                  <a:lnTo>
                    <a:pt x="155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7411364" y="1106280"/>
              <a:ext cx="30008" cy="19"/>
            </a:xfrm>
            <a:custGeom>
              <a:rect b="b" l="l" r="r" t="t"/>
              <a:pathLst>
                <a:path extrusionOk="0" fill="none" h="1" w="1551">
                  <a:moveTo>
                    <a:pt x="1" y="0"/>
                  </a:moveTo>
                  <a:lnTo>
                    <a:pt x="1550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5934356" y="4000317"/>
              <a:ext cx="1203995" cy="597141"/>
            </a:xfrm>
            <a:custGeom>
              <a:rect b="b" l="l" r="r" t="t"/>
              <a:pathLst>
                <a:path extrusionOk="0" h="30864" w="62230">
                  <a:moveTo>
                    <a:pt x="31115" y="1"/>
                  </a:moveTo>
                  <a:lnTo>
                    <a:pt x="27891" y="43"/>
                  </a:lnTo>
                  <a:lnTo>
                    <a:pt x="21818" y="671"/>
                  </a:lnTo>
                  <a:lnTo>
                    <a:pt x="16249" y="1843"/>
                  </a:lnTo>
                  <a:lnTo>
                    <a:pt x="11266" y="3477"/>
                  </a:lnTo>
                  <a:lnTo>
                    <a:pt x="7036" y="5570"/>
                  </a:lnTo>
                  <a:lnTo>
                    <a:pt x="4482" y="7413"/>
                  </a:lnTo>
                  <a:lnTo>
                    <a:pt x="3058" y="8711"/>
                  </a:lnTo>
                  <a:lnTo>
                    <a:pt x="1843" y="10135"/>
                  </a:lnTo>
                  <a:lnTo>
                    <a:pt x="964" y="11559"/>
                  </a:lnTo>
                  <a:lnTo>
                    <a:pt x="336" y="13066"/>
                  </a:lnTo>
                  <a:lnTo>
                    <a:pt x="1" y="14616"/>
                  </a:lnTo>
                  <a:lnTo>
                    <a:pt x="1" y="15411"/>
                  </a:lnTo>
                  <a:lnTo>
                    <a:pt x="1" y="16207"/>
                  </a:lnTo>
                  <a:lnTo>
                    <a:pt x="336" y="17798"/>
                  </a:lnTo>
                  <a:lnTo>
                    <a:pt x="964" y="19306"/>
                  </a:lnTo>
                  <a:lnTo>
                    <a:pt x="1843" y="20730"/>
                  </a:lnTo>
                  <a:lnTo>
                    <a:pt x="3058" y="22112"/>
                  </a:lnTo>
                  <a:lnTo>
                    <a:pt x="4482" y="23452"/>
                  </a:lnTo>
                  <a:lnTo>
                    <a:pt x="7036" y="25252"/>
                  </a:lnTo>
                  <a:lnTo>
                    <a:pt x="11266" y="27346"/>
                  </a:lnTo>
                  <a:lnTo>
                    <a:pt x="16249" y="29021"/>
                  </a:lnTo>
                  <a:lnTo>
                    <a:pt x="21818" y="30194"/>
                  </a:lnTo>
                  <a:lnTo>
                    <a:pt x="27891" y="30822"/>
                  </a:lnTo>
                  <a:lnTo>
                    <a:pt x="31115" y="30864"/>
                  </a:lnTo>
                  <a:lnTo>
                    <a:pt x="34298" y="30822"/>
                  </a:lnTo>
                  <a:lnTo>
                    <a:pt x="40370" y="30194"/>
                  </a:lnTo>
                  <a:lnTo>
                    <a:pt x="45939" y="29021"/>
                  </a:lnTo>
                  <a:lnTo>
                    <a:pt x="50923" y="27346"/>
                  </a:lnTo>
                  <a:lnTo>
                    <a:pt x="55152" y="25252"/>
                  </a:lnTo>
                  <a:lnTo>
                    <a:pt x="57707" y="23452"/>
                  </a:lnTo>
                  <a:lnTo>
                    <a:pt x="59172" y="22112"/>
                  </a:lnTo>
                  <a:lnTo>
                    <a:pt x="60345" y="20730"/>
                  </a:lnTo>
                  <a:lnTo>
                    <a:pt x="61266" y="19306"/>
                  </a:lnTo>
                  <a:lnTo>
                    <a:pt x="61852" y="17798"/>
                  </a:lnTo>
                  <a:lnTo>
                    <a:pt x="62187" y="16207"/>
                  </a:lnTo>
                  <a:lnTo>
                    <a:pt x="62229" y="15411"/>
                  </a:lnTo>
                  <a:lnTo>
                    <a:pt x="62187" y="14616"/>
                  </a:lnTo>
                  <a:lnTo>
                    <a:pt x="61852" y="13066"/>
                  </a:lnTo>
                  <a:lnTo>
                    <a:pt x="61266" y="11559"/>
                  </a:lnTo>
                  <a:lnTo>
                    <a:pt x="60345" y="10135"/>
                  </a:lnTo>
                  <a:lnTo>
                    <a:pt x="59172" y="8711"/>
                  </a:lnTo>
                  <a:lnTo>
                    <a:pt x="57707" y="7413"/>
                  </a:lnTo>
                  <a:lnTo>
                    <a:pt x="55152" y="5570"/>
                  </a:lnTo>
                  <a:lnTo>
                    <a:pt x="50923" y="3477"/>
                  </a:lnTo>
                  <a:lnTo>
                    <a:pt x="45939" y="1843"/>
                  </a:lnTo>
                  <a:lnTo>
                    <a:pt x="40370" y="671"/>
                  </a:lnTo>
                  <a:lnTo>
                    <a:pt x="34298" y="43"/>
                  </a:lnTo>
                  <a:lnTo>
                    <a:pt x="31115" y="1"/>
                  </a:lnTo>
                  <a:close/>
                </a:path>
              </a:pathLst>
            </a:custGeom>
            <a:solidFill>
              <a:srgbClr val="407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5934356" y="4000317"/>
              <a:ext cx="1203995" cy="597141"/>
            </a:xfrm>
            <a:custGeom>
              <a:rect b="b" l="l" r="r" t="t"/>
              <a:pathLst>
                <a:path extrusionOk="0" h="30864" w="62230">
                  <a:moveTo>
                    <a:pt x="31115" y="1"/>
                  </a:moveTo>
                  <a:lnTo>
                    <a:pt x="27891" y="43"/>
                  </a:lnTo>
                  <a:lnTo>
                    <a:pt x="21818" y="671"/>
                  </a:lnTo>
                  <a:lnTo>
                    <a:pt x="16249" y="1843"/>
                  </a:lnTo>
                  <a:lnTo>
                    <a:pt x="11266" y="3477"/>
                  </a:lnTo>
                  <a:lnTo>
                    <a:pt x="7036" y="5570"/>
                  </a:lnTo>
                  <a:lnTo>
                    <a:pt x="4482" y="7413"/>
                  </a:lnTo>
                  <a:lnTo>
                    <a:pt x="3058" y="8711"/>
                  </a:lnTo>
                  <a:lnTo>
                    <a:pt x="1843" y="10135"/>
                  </a:lnTo>
                  <a:lnTo>
                    <a:pt x="964" y="11559"/>
                  </a:lnTo>
                  <a:lnTo>
                    <a:pt x="336" y="13066"/>
                  </a:lnTo>
                  <a:lnTo>
                    <a:pt x="1" y="14616"/>
                  </a:lnTo>
                  <a:lnTo>
                    <a:pt x="1" y="15411"/>
                  </a:lnTo>
                  <a:lnTo>
                    <a:pt x="1" y="16207"/>
                  </a:lnTo>
                  <a:lnTo>
                    <a:pt x="336" y="17798"/>
                  </a:lnTo>
                  <a:lnTo>
                    <a:pt x="964" y="19306"/>
                  </a:lnTo>
                  <a:lnTo>
                    <a:pt x="1843" y="20730"/>
                  </a:lnTo>
                  <a:lnTo>
                    <a:pt x="3058" y="22112"/>
                  </a:lnTo>
                  <a:lnTo>
                    <a:pt x="4482" y="23452"/>
                  </a:lnTo>
                  <a:lnTo>
                    <a:pt x="7036" y="25252"/>
                  </a:lnTo>
                  <a:lnTo>
                    <a:pt x="11266" y="27346"/>
                  </a:lnTo>
                  <a:lnTo>
                    <a:pt x="16249" y="29021"/>
                  </a:lnTo>
                  <a:lnTo>
                    <a:pt x="21818" y="30194"/>
                  </a:lnTo>
                  <a:lnTo>
                    <a:pt x="27891" y="30822"/>
                  </a:lnTo>
                  <a:lnTo>
                    <a:pt x="31115" y="30864"/>
                  </a:lnTo>
                  <a:lnTo>
                    <a:pt x="34298" y="30822"/>
                  </a:lnTo>
                  <a:lnTo>
                    <a:pt x="40370" y="30194"/>
                  </a:lnTo>
                  <a:lnTo>
                    <a:pt x="45939" y="29021"/>
                  </a:lnTo>
                  <a:lnTo>
                    <a:pt x="50923" y="27346"/>
                  </a:lnTo>
                  <a:lnTo>
                    <a:pt x="55152" y="25252"/>
                  </a:lnTo>
                  <a:lnTo>
                    <a:pt x="57707" y="23452"/>
                  </a:lnTo>
                  <a:lnTo>
                    <a:pt x="59172" y="22112"/>
                  </a:lnTo>
                  <a:lnTo>
                    <a:pt x="60345" y="20730"/>
                  </a:lnTo>
                  <a:lnTo>
                    <a:pt x="61266" y="19306"/>
                  </a:lnTo>
                  <a:lnTo>
                    <a:pt x="61852" y="17798"/>
                  </a:lnTo>
                  <a:lnTo>
                    <a:pt x="62187" y="16207"/>
                  </a:lnTo>
                  <a:lnTo>
                    <a:pt x="62229" y="15411"/>
                  </a:lnTo>
                  <a:lnTo>
                    <a:pt x="62187" y="14616"/>
                  </a:lnTo>
                  <a:lnTo>
                    <a:pt x="61852" y="13066"/>
                  </a:lnTo>
                  <a:lnTo>
                    <a:pt x="61266" y="11559"/>
                  </a:lnTo>
                  <a:lnTo>
                    <a:pt x="60345" y="10135"/>
                  </a:lnTo>
                  <a:lnTo>
                    <a:pt x="59172" y="8711"/>
                  </a:lnTo>
                  <a:lnTo>
                    <a:pt x="57707" y="7413"/>
                  </a:lnTo>
                  <a:lnTo>
                    <a:pt x="55152" y="5570"/>
                  </a:lnTo>
                  <a:lnTo>
                    <a:pt x="50923" y="3477"/>
                  </a:lnTo>
                  <a:lnTo>
                    <a:pt x="45939" y="1843"/>
                  </a:lnTo>
                  <a:lnTo>
                    <a:pt x="40370" y="671"/>
                  </a:lnTo>
                  <a:lnTo>
                    <a:pt x="34298" y="43"/>
                  </a:lnTo>
                  <a:lnTo>
                    <a:pt x="31115" y="1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6179044" y="2046916"/>
              <a:ext cx="175017" cy="679794"/>
            </a:xfrm>
            <a:custGeom>
              <a:rect b="b" l="l" r="r" t="t"/>
              <a:pathLst>
                <a:path extrusionOk="0" h="35136" w="9046">
                  <a:moveTo>
                    <a:pt x="7999" y="1"/>
                  </a:moveTo>
                  <a:lnTo>
                    <a:pt x="6994" y="3560"/>
                  </a:lnTo>
                  <a:lnTo>
                    <a:pt x="2513" y="20101"/>
                  </a:lnTo>
                  <a:lnTo>
                    <a:pt x="252" y="29021"/>
                  </a:lnTo>
                  <a:lnTo>
                    <a:pt x="1" y="30654"/>
                  </a:lnTo>
                  <a:lnTo>
                    <a:pt x="84" y="31450"/>
                  </a:lnTo>
                  <a:lnTo>
                    <a:pt x="964" y="33209"/>
                  </a:lnTo>
                  <a:lnTo>
                    <a:pt x="2052" y="34339"/>
                  </a:lnTo>
                  <a:lnTo>
                    <a:pt x="2974" y="34884"/>
                  </a:lnTo>
                  <a:lnTo>
                    <a:pt x="3937" y="35135"/>
                  </a:lnTo>
                  <a:lnTo>
                    <a:pt x="4984" y="35009"/>
                  </a:lnTo>
                  <a:lnTo>
                    <a:pt x="5528" y="34758"/>
                  </a:lnTo>
                  <a:lnTo>
                    <a:pt x="6031" y="34465"/>
                  </a:lnTo>
                  <a:lnTo>
                    <a:pt x="6910" y="33669"/>
                  </a:lnTo>
                  <a:lnTo>
                    <a:pt x="7915" y="32162"/>
                  </a:lnTo>
                  <a:lnTo>
                    <a:pt x="8962" y="29189"/>
                  </a:lnTo>
                  <a:lnTo>
                    <a:pt x="9046" y="28602"/>
                  </a:lnTo>
                  <a:lnTo>
                    <a:pt x="799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6661919" y="4304963"/>
              <a:ext cx="165305" cy="192043"/>
            </a:xfrm>
            <a:custGeom>
              <a:rect b="b" l="l" r="r" t="t"/>
              <a:pathLst>
                <a:path extrusionOk="0" h="9926" w="8544">
                  <a:moveTo>
                    <a:pt x="4398" y="0"/>
                  </a:moveTo>
                  <a:lnTo>
                    <a:pt x="3895" y="670"/>
                  </a:lnTo>
                  <a:lnTo>
                    <a:pt x="1508" y="4314"/>
                  </a:lnTo>
                  <a:lnTo>
                    <a:pt x="252" y="6868"/>
                  </a:lnTo>
                  <a:lnTo>
                    <a:pt x="1" y="7831"/>
                  </a:lnTo>
                  <a:lnTo>
                    <a:pt x="1" y="8250"/>
                  </a:lnTo>
                  <a:lnTo>
                    <a:pt x="168" y="8920"/>
                  </a:lnTo>
                  <a:lnTo>
                    <a:pt x="587" y="9423"/>
                  </a:lnTo>
                  <a:lnTo>
                    <a:pt x="1173" y="9758"/>
                  </a:lnTo>
                  <a:lnTo>
                    <a:pt x="2220" y="9925"/>
                  </a:lnTo>
                  <a:lnTo>
                    <a:pt x="3686" y="9632"/>
                  </a:lnTo>
                  <a:lnTo>
                    <a:pt x="4272" y="9255"/>
                  </a:lnTo>
                  <a:lnTo>
                    <a:pt x="4817" y="8669"/>
                  </a:lnTo>
                  <a:lnTo>
                    <a:pt x="6240" y="6240"/>
                  </a:lnTo>
                  <a:lnTo>
                    <a:pt x="8167" y="2011"/>
                  </a:lnTo>
                  <a:lnTo>
                    <a:pt x="8544" y="1131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6180669" y="4046500"/>
              <a:ext cx="254420" cy="111829"/>
            </a:xfrm>
            <a:custGeom>
              <a:rect b="b" l="l" r="r" t="t"/>
              <a:pathLst>
                <a:path extrusionOk="0" h="5780" w="13150">
                  <a:moveTo>
                    <a:pt x="7371" y="1"/>
                  </a:moveTo>
                  <a:lnTo>
                    <a:pt x="6994" y="43"/>
                  </a:lnTo>
                  <a:lnTo>
                    <a:pt x="6114" y="420"/>
                  </a:lnTo>
                  <a:lnTo>
                    <a:pt x="2178" y="2472"/>
                  </a:lnTo>
                  <a:lnTo>
                    <a:pt x="628" y="3602"/>
                  </a:lnTo>
                  <a:lnTo>
                    <a:pt x="42" y="4356"/>
                  </a:lnTo>
                  <a:lnTo>
                    <a:pt x="0" y="4691"/>
                  </a:lnTo>
                  <a:lnTo>
                    <a:pt x="42" y="4984"/>
                  </a:lnTo>
                  <a:lnTo>
                    <a:pt x="335" y="5403"/>
                  </a:lnTo>
                  <a:lnTo>
                    <a:pt x="1257" y="5780"/>
                  </a:lnTo>
                  <a:lnTo>
                    <a:pt x="3141" y="5738"/>
                  </a:lnTo>
                  <a:lnTo>
                    <a:pt x="5277" y="5277"/>
                  </a:lnTo>
                  <a:lnTo>
                    <a:pt x="6282" y="4942"/>
                  </a:lnTo>
                  <a:lnTo>
                    <a:pt x="11014" y="3142"/>
                  </a:lnTo>
                  <a:lnTo>
                    <a:pt x="13149" y="2304"/>
                  </a:lnTo>
                  <a:lnTo>
                    <a:pt x="12647" y="1969"/>
                  </a:lnTo>
                  <a:lnTo>
                    <a:pt x="9841" y="545"/>
                  </a:lnTo>
                  <a:lnTo>
                    <a:pt x="8334" y="85"/>
                  </a:lnTo>
                  <a:lnTo>
                    <a:pt x="737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6303816" y="2765579"/>
              <a:ext cx="567153" cy="1583960"/>
            </a:xfrm>
            <a:custGeom>
              <a:rect b="b" l="l" r="r" t="t"/>
              <a:pathLst>
                <a:path extrusionOk="0" h="81869" w="29314">
                  <a:moveTo>
                    <a:pt x="3016" y="0"/>
                  </a:moveTo>
                  <a:lnTo>
                    <a:pt x="2806" y="9045"/>
                  </a:lnTo>
                  <a:lnTo>
                    <a:pt x="1885" y="17337"/>
                  </a:lnTo>
                  <a:lnTo>
                    <a:pt x="168" y="34506"/>
                  </a:lnTo>
                  <a:lnTo>
                    <a:pt x="1" y="36307"/>
                  </a:lnTo>
                  <a:lnTo>
                    <a:pt x="1" y="40537"/>
                  </a:lnTo>
                  <a:lnTo>
                    <a:pt x="336" y="47739"/>
                  </a:lnTo>
                  <a:lnTo>
                    <a:pt x="1634" y="61349"/>
                  </a:lnTo>
                  <a:lnTo>
                    <a:pt x="1969" y="63904"/>
                  </a:lnTo>
                  <a:lnTo>
                    <a:pt x="712" y="65160"/>
                  </a:lnTo>
                  <a:lnTo>
                    <a:pt x="712" y="66416"/>
                  </a:lnTo>
                  <a:lnTo>
                    <a:pt x="6952" y="68384"/>
                  </a:lnTo>
                  <a:lnTo>
                    <a:pt x="7329" y="66416"/>
                  </a:lnTo>
                  <a:lnTo>
                    <a:pt x="7496" y="64448"/>
                  </a:lnTo>
                  <a:lnTo>
                    <a:pt x="7496" y="62354"/>
                  </a:lnTo>
                  <a:lnTo>
                    <a:pt x="14071" y="23242"/>
                  </a:lnTo>
                  <a:lnTo>
                    <a:pt x="16625" y="43007"/>
                  </a:lnTo>
                  <a:lnTo>
                    <a:pt x="20059" y="67379"/>
                  </a:lnTo>
                  <a:lnTo>
                    <a:pt x="21525" y="74415"/>
                  </a:lnTo>
                  <a:lnTo>
                    <a:pt x="22153" y="76843"/>
                  </a:lnTo>
                  <a:lnTo>
                    <a:pt x="21734" y="78225"/>
                  </a:lnTo>
                  <a:lnTo>
                    <a:pt x="22279" y="80738"/>
                  </a:lnTo>
                  <a:lnTo>
                    <a:pt x="26592" y="81869"/>
                  </a:lnTo>
                  <a:lnTo>
                    <a:pt x="27095" y="80989"/>
                  </a:lnTo>
                  <a:lnTo>
                    <a:pt x="27723" y="79105"/>
                  </a:lnTo>
                  <a:lnTo>
                    <a:pt x="27848" y="78100"/>
                  </a:lnTo>
                  <a:lnTo>
                    <a:pt x="28183" y="72656"/>
                  </a:lnTo>
                  <a:lnTo>
                    <a:pt x="28267" y="69724"/>
                  </a:lnTo>
                  <a:lnTo>
                    <a:pt x="28225" y="67212"/>
                  </a:lnTo>
                  <a:lnTo>
                    <a:pt x="28309" y="52555"/>
                  </a:lnTo>
                  <a:lnTo>
                    <a:pt x="28644" y="40997"/>
                  </a:lnTo>
                  <a:lnTo>
                    <a:pt x="28937" y="35637"/>
                  </a:lnTo>
                  <a:lnTo>
                    <a:pt x="29147" y="32454"/>
                  </a:lnTo>
                  <a:lnTo>
                    <a:pt x="29314" y="26089"/>
                  </a:lnTo>
                  <a:lnTo>
                    <a:pt x="29272" y="19682"/>
                  </a:lnTo>
                  <a:lnTo>
                    <a:pt x="28937" y="13317"/>
                  </a:lnTo>
                  <a:lnTo>
                    <a:pt x="28686" y="10134"/>
                  </a:lnTo>
                  <a:lnTo>
                    <a:pt x="27974" y="963"/>
                  </a:lnTo>
                  <a:lnTo>
                    <a:pt x="26466" y="1466"/>
                  </a:lnTo>
                  <a:lnTo>
                    <a:pt x="23326" y="2220"/>
                  </a:lnTo>
                  <a:lnTo>
                    <a:pt x="20185" y="2722"/>
                  </a:lnTo>
                  <a:lnTo>
                    <a:pt x="17002" y="2890"/>
                  </a:lnTo>
                  <a:lnTo>
                    <a:pt x="13820" y="2764"/>
                  </a:lnTo>
                  <a:lnTo>
                    <a:pt x="10679" y="2345"/>
                  </a:lnTo>
                  <a:lnTo>
                    <a:pt x="7580" y="1633"/>
                  </a:lnTo>
                  <a:lnTo>
                    <a:pt x="4523" y="628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6505553" y="3056430"/>
              <a:ext cx="67271" cy="157198"/>
            </a:xfrm>
            <a:custGeom>
              <a:rect b="b" l="l" r="r" t="t"/>
              <a:pathLst>
                <a:path extrusionOk="0" fill="none" h="8125" w="3477">
                  <a:moveTo>
                    <a:pt x="3476" y="8125"/>
                  </a:moveTo>
                  <a:lnTo>
                    <a:pt x="2765" y="2932"/>
                  </a:lnTo>
                  <a:lnTo>
                    <a:pt x="1" y="1"/>
                  </a:lnTo>
                </a:path>
              </a:pathLst>
            </a:custGeom>
            <a:noFill/>
            <a:ln cap="rnd" cmpd="sng" w="13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6755097" y="2858738"/>
              <a:ext cx="72127" cy="102929"/>
            </a:xfrm>
            <a:custGeom>
              <a:rect b="b" l="l" r="r" t="t"/>
              <a:pathLst>
                <a:path extrusionOk="0" fill="none" h="5320" w="3728">
                  <a:moveTo>
                    <a:pt x="378" y="1"/>
                  </a:moveTo>
                  <a:lnTo>
                    <a:pt x="336" y="127"/>
                  </a:lnTo>
                  <a:lnTo>
                    <a:pt x="1" y="1215"/>
                  </a:lnTo>
                  <a:lnTo>
                    <a:pt x="126" y="2472"/>
                  </a:lnTo>
                  <a:lnTo>
                    <a:pt x="587" y="3351"/>
                  </a:lnTo>
                  <a:lnTo>
                    <a:pt x="1424" y="4230"/>
                  </a:lnTo>
                  <a:lnTo>
                    <a:pt x="2806" y="4984"/>
                  </a:lnTo>
                  <a:lnTo>
                    <a:pt x="3728" y="5319"/>
                  </a:lnTo>
                </a:path>
              </a:pathLst>
            </a:custGeom>
            <a:noFill/>
            <a:ln cap="rnd" cmpd="sng" w="13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6823974" y="2989991"/>
              <a:ext cx="19" cy="1255846"/>
            </a:xfrm>
            <a:custGeom>
              <a:rect b="b" l="l" r="r" t="t"/>
              <a:pathLst>
                <a:path extrusionOk="0" fill="none" h="64910" w="1">
                  <a:moveTo>
                    <a:pt x="0" y="1"/>
                  </a:moveTo>
                  <a:lnTo>
                    <a:pt x="0" y="64909"/>
                  </a:lnTo>
                </a:path>
              </a:pathLst>
            </a:custGeom>
            <a:noFill/>
            <a:ln cap="rnd" cmpd="sng" w="13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6478002" y="2874951"/>
              <a:ext cx="18670" cy="136129"/>
            </a:xfrm>
            <a:custGeom>
              <a:rect b="b" l="l" r="r" t="t"/>
              <a:pathLst>
                <a:path extrusionOk="0" fill="none" h="7036" w="965">
                  <a:moveTo>
                    <a:pt x="420" y="0"/>
                  </a:moveTo>
                  <a:lnTo>
                    <a:pt x="964" y="3351"/>
                  </a:lnTo>
                  <a:lnTo>
                    <a:pt x="797" y="3686"/>
                  </a:lnTo>
                  <a:lnTo>
                    <a:pt x="168" y="5361"/>
                  </a:lnTo>
                  <a:lnTo>
                    <a:pt x="1" y="6533"/>
                  </a:lnTo>
                  <a:lnTo>
                    <a:pt x="127" y="7036"/>
                  </a:lnTo>
                </a:path>
              </a:pathLst>
            </a:custGeom>
            <a:noFill/>
            <a:ln cap="rnd" cmpd="sng" w="136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6333785" y="1972390"/>
              <a:ext cx="612542" cy="886367"/>
            </a:xfrm>
            <a:custGeom>
              <a:rect b="b" l="l" r="r" t="t"/>
              <a:pathLst>
                <a:path extrusionOk="0" h="45813" w="31660">
                  <a:moveTo>
                    <a:pt x="11643" y="0"/>
                  </a:moveTo>
                  <a:lnTo>
                    <a:pt x="10679" y="209"/>
                  </a:lnTo>
                  <a:lnTo>
                    <a:pt x="9381" y="586"/>
                  </a:lnTo>
                  <a:lnTo>
                    <a:pt x="3435" y="2429"/>
                  </a:lnTo>
                  <a:lnTo>
                    <a:pt x="378" y="3560"/>
                  </a:lnTo>
                  <a:lnTo>
                    <a:pt x="1" y="3853"/>
                  </a:lnTo>
                  <a:lnTo>
                    <a:pt x="545" y="22571"/>
                  </a:lnTo>
                  <a:lnTo>
                    <a:pt x="1257" y="40788"/>
                  </a:lnTo>
                  <a:lnTo>
                    <a:pt x="1341" y="40913"/>
                  </a:lnTo>
                  <a:lnTo>
                    <a:pt x="2472" y="42128"/>
                  </a:lnTo>
                  <a:lnTo>
                    <a:pt x="4272" y="43426"/>
                  </a:lnTo>
                  <a:lnTo>
                    <a:pt x="5864" y="44305"/>
                  </a:lnTo>
                  <a:lnTo>
                    <a:pt x="7874" y="45017"/>
                  </a:lnTo>
                  <a:lnTo>
                    <a:pt x="10303" y="45562"/>
                  </a:lnTo>
                  <a:lnTo>
                    <a:pt x="11726" y="45729"/>
                  </a:lnTo>
                  <a:lnTo>
                    <a:pt x="13150" y="45813"/>
                  </a:lnTo>
                  <a:lnTo>
                    <a:pt x="15956" y="45645"/>
                  </a:lnTo>
                  <a:lnTo>
                    <a:pt x="19850" y="44975"/>
                  </a:lnTo>
                  <a:lnTo>
                    <a:pt x="25713" y="42840"/>
                  </a:lnTo>
                  <a:lnTo>
                    <a:pt x="26634" y="42379"/>
                  </a:lnTo>
                  <a:lnTo>
                    <a:pt x="31660" y="9255"/>
                  </a:lnTo>
                  <a:lnTo>
                    <a:pt x="30152" y="8208"/>
                  </a:lnTo>
                  <a:lnTo>
                    <a:pt x="20772" y="1968"/>
                  </a:lnTo>
                  <a:lnTo>
                    <a:pt x="18762" y="838"/>
                  </a:lnTo>
                  <a:lnTo>
                    <a:pt x="17631" y="586"/>
                  </a:lnTo>
                  <a:lnTo>
                    <a:pt x="14030" y="42"/>
                  </a:lnTo>
                  <a:lnTo>
                    <a:pt x="11643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6526622" y="2070424"/>
              <a:ext cx="130460" cy="160429"/>
            </a:xfrm>
            <a:custGeom>
              <a:rect b="b" l="l" r="r" t="t"/>
              <a:pathLst>
                <a:path extrusionOk="0" h="8292" w="6743">
                  <a:moveTo>
                    <a:pt x="3016" y="0"/>
                  </a:moveTo>
                  <a:lnTo>
                    <a:pt x="1927" y="209"/>
                  </a:lnTo>
                  <a:lnTo>
                    <a:pt x="964" y="754"/>
                  </a:lnTo>
                  <a:lnTo>
                    <a:pt x="210" y="1633"/>
                  </a:lnTo>
                  <a:lnTo>
                    <a:pt x="1" y="2178"/>
                  </a:lnTo>
                  <a:lnTo>
                    <a:pt x="2471" y="8292"/>
                  </a:lnTo>
                  <a:lnTo>
                    <a:pt x="6743" y="3434"/>
                  </a:lnTo>
                  <a:lnTo>
                    <a:pt x="6701" y="3057"/>
                  </a:lnTo>
                  <a:lnTo>
                    <a:pt x="5863" y="1256"/>
                  </a:lnTo>
                  <a:lnTo>
                    <a:pt x="4942" y="503"/>
                  </a:lnTo>
                  <a:lnTo>
                    <a:pt x="4104" y="168"/>
                  </a:lnTo>
                  <a:lnTo>
                    <a:pt x="3602" y="8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6454514" y="1924582"/>
              <a:ext cx="266570" cy="249563"/>
            </a:xfrm>
            <a:custGeom>
              <a:rect b="b" l="l" r="r" t="t"/>
              <a:pathLst>
                <a:path extrusionOk="0" h="12899" w="13778">
                  <a:moveTo>
                    <a:pt x="8711" y="0"/>
                  </a:moveTo>
                  <a:lnTo>
                    <a:pt x="7455" y="252"/>
                  </a:lnTo>
                  <a:lnTo>
                    <a:pt x="6198" y="880"/>
                  </a:lnTo>
                  <a:lnTo>
                    <a:pt x="4984" y="1927"/>
                  </a:lnTo>
                  <a:lnTo>
                    <a:pt x="4439" y="2680"/>
                  </a:lnTo>
                  <a:lnTo>
                    <a:pt x="1" y="9716"/>
                  </a:lnTo>
                  <a:lnTo>
                    <a:pt x="1" y="9716"/>
                  </a:lnTo>
                  <a:lnTo>
                    <a:pt x="336" y="9632"/>
                  </a:lnTo>
                  <a:lnTo>
                    <a:pt x="2052" y="9506"/>
                  </a:lnTo>
                  <a:lnTo>
                    <a:pt x="3309" y="9758"/>
                  </a:lnTo>
                  <a:lnTo>
                    <a:pt x="3811" y="10093"/>
                  </a:lnTo>
                  <a:lnTo>
                    <a:pt x="5696" y="11726"/>
                  </a:lnTo>
                  <a:lnTo>
                    <a:pt x="6366" y="12270"/>
                  </a:lnTo>
                  <a:lnTo>
                    <a:pt x="6617" y="12061"/>
                  </a:lnTo>
                  <a:lnTo>
                    <a:pt x="8208" y="11223"/>
                  </a:lnTo>
                  <a:lnTo>
                    <a:pt x="9506" y="11014"/>
                  </a:lnTo>
                  <a:lnTo>
                    <a:pt x="10135" y="11139"/>
                  </a:lnTo>
                  <a:lnTo>
                    <a:pt x="11014" y="11474"/>
                  </a:lnTo>
                  <a:lnTo>
                    <a:pt x="12605" y="12354"/>
                  </a:lnTo>
                  <a:lnTo>
                    <a:pt x="13359" y="12898"/>
                  </a:lnTo>
                  <a:lnTo>
                    <a:pt x="13485" y="12061"/>
                  </a:lnTo>
                  <a:lnTo>
                    <a:pt x="13778" y="7412"/>
                  </a:lnTo>
                  <a:lnTo>
                    <a:pt x="13568" y="4942"/>
                  </a:lnTo>
                  <a:lnTo>
                    <a:pt x="13275" y="3476"/>
                  </a:lnTo>
                  <a:lnTo>
                    <a:pt x="13024" y="2848"/>
                  </a:lnTo>
                  <a:lnTo>
                    <a:pt x="12773" y="2304"/>
                  </a:lnTo>
                  <a:lnTo>
                    <a:pt x="12019" y="1340"/>
                  </a:lnTo>
                  <a:lnTo>
                    <a:pt x="11014" y="587"/>
                  </a:lnTo>
                  <a:lnTo>
                    <a:pt x="9925" y="126"/>
                  </a:lnTo>
                  <a:lnTo>
                    <a:pt x="871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6559029" y="1925395"/>
              <a:ext cx="102909" cy="230912"/>
            </a:xfrm>
            <a:custGeom>
              <a:rect b="b" l="l" r="r" t="t"/>
              <a:pathLst>
                <a:path extrusionOk="0" h="11935" w="5319">
                  <a:moveTo>
                    <a:pt x="5319" y="0"/>
                  </a:moveTo>
                  <a:lnTo>
                    <a:pt x="4900" y="419"/>
                  </a:lnTo>
                  <a:lnTo>
                    <a:pt x="2555" y="2429"/>
                  </a:lnTo>
                  <a:lnTo>
                    <a:pt x="1299" y="3183"/>
                  </a:lnTo>
                  <a:lnTo>
                    <a:pt x="503" y="3434"/>
                  </a:lnTo>
                  <a:lnTo>
                    <a:pt x="168" y="3434"/>
                  </a:lnTo>
                  <a:lnTo>
                    <a:pt x="1" y="6491"/>
                  </a:lnTo>
                  <a:lnTo>
                    <a:pt x="84" y="9548"/>
                  </a:lnTo>
                  <a:lnTo>
                    <a:pt x="168" y="10469"/>
                  </a:lnTo>
                  <a:lnTo>
                    <a:pt x="503" y="11600"/>
                  </a:lnTo>
                  <a:lnTo>
                    <a:pt x="880" y="11935"/>
                  </a:lnTo>
                  <a:lnTo>
                    <a:pt x="1173" y="11935"/>
                  </a:lnTo>
                  <a:lnTo>
                    <a:pt x="1634" y="11558"/>
                  </a:lnTo>
                  <a:lnTo>
                    <a:pt x="2011" y="11014"/>
                  </a:lnTo>
                  <a:lnTo>
                    <a:pt x="2890" y="9297"/>
                  </a:lnTo>
                  <a:lnTo>
                    <a:pt x="4439" y="5528"/>
                  </a:lnTo>
                  <a:lnTo>
                    <a:pt x="5068" y="3350"/>
                  </a:lnTo>
                  <a:lnTo>
                    <a:pt x="5151" y="2722"/>
                  </a:lnTo>
                  <a:lnTo>
                    <a:pt x="5193" y="1340"/>
                  </a:lnTo>
                  <a:lnTo>
                    <a:pt x="53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6493402" y="2230021"/>
              <a:ext cx="121560" cy="549353"/>
            </a:xfrm>
            <a:custGeom>
              <a:rect b="b" l="l" r="r" t="t"/>
              <a:pathLst>
                <a:path extrusionOk="0" h="28394" w="6283">
                  <a:moveTo>
                    <a:pt x="4188" y="1"/>
                  </a:moveTo>
                  <a:lnTo>
                    <a:pt x="1" y="21316"/>
                  </a:lnTo>
                  <a:lnTo>
                    <a:pt x="2848" y="28393"/>
                  </a:lnTo>
                  <a:lnTo>
                    <a:pt x="6282" y="22614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263238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6422919" y="2473896"/>
              <a:ext cx="310334" cy="203381"/>
            </a:xfrm>
            <a:custGeom>
              <a:rect b="b" l="l" r="r" t="t"/>
              <a:pathLst>
                <a:path extrusionOk="0" h="10512" w="16040">
                  <a:moveTo>
                    <a:pt x="5109" y="1"/>
                  </a:moveTo>
                  <a:lnTo>
                    <a:pt x="4691" y="294"/>
                  </a:lnTo>
                  <a:lnTo>
                    <a:pt x="4314" y="587"/>
                  </a:lnTo>
                  <a:lnTo>
                    <a:pt x="3602" y="1173"/>
                  </a:lnTo>
                  <a:lnTo>
                    <a:pt x="1340" y="3811"/>
                  </a:lnTo>
                  <a:lnTo>
                    <a:pt x="754" y="4774"/>
                  </a:lnTo>
                  <a:lnTo>
                    <a:pt x="377" y="5486"/>
                  </a:lnTo>
                  <a:lnTo>
                    <a:pt x="0" y="6575"/>
                  </a:lnTo>
                  <a:lnTo>
                    <a:pt x="168" y="7078"/>
                  </a:lnTo>
                  <a:lnTo>
                    <a:pt x="461" y="7203"/>
                  </a:lnTo>
                  <a:lnTo>
                    <a:pt x="838" y="7203"/>
                  </a:lnTo>
                  <a:lnTo>
                    <a:pt x="1424" y="6785"/>
                  </a:lnTo>
                  <a:lnTo>
                    <a:pt x="2052" y="5738"/>
                  </a:lnTo>
                  <a:lnTo>
                    <a:pt x="2178" y="5319"/>
                  </a:lnTo>
                  <a:lnTo>
                    <a:pt x="2848" y="4230"/>
                  </a:lnTo>
                  <a:lnTo>
                    <a:pt x="3560" y="3476"/>
                  </a:lnTo>
                  <a:lnTo>
                    <a:pt x="3392" y="3895"/>
                  </a:lnTo>
                  <a:lnTo>
                    <a:pt x="2722" y="5821"/>
                  </a:lnTo>
                  <a:lnTo>
                    <a:pt x="2513" y="6910"/>
                  </a:lnTo>
                  <a:lnTo>
                    <a:pt x="2639" y="7078"/>
                  </a:lnTo>
                  <a:lnTo>
                    <a:pt x="3309" y="7455"/>
                  </a:lnTo>
                  <a:lnTo>
                    <a:pt x="6114" y="8502"/>
                  </a:lnTo>
                  <a:lnTo>
                    <a:pt x="6910" y="8669"/>
                  </a:lnTo>
                  <a:lnTo>
                    <a:pt x="7161" y="8627"/>
                  </a:lnTo>
                  <a:lnTo>
                    <a:pt x="7580" y="8292"/>
                  </a:lnTo>
                  <a:lnTo>
                    <a:pt x="7957" y="7622"/>
                  </a:lnTo>
                  <a:lnTo>
                    <a:pt x="8041" y="7455"/>
                  </a:lnTo>
                  <a:lnTo>
                    <a:pt x="8166" y="7622"/>
                  </a:lnTo>
                  <a:lnTo>
                    <a:pt x="8878" y="8250"/>
                  </a:lnTo>
                  <a:lnTo>
                    <a:pt x="9548" y="8585"/>
                  </a:lnTo>
                  <a:lnTo>
                    <a:pt x="9883" y="8585"/>
                  </a:lnTo>
                  <a:lnTo>
                    <a:pt x="10721" y="8418"/>
                  </a:lnTo>
                  <a:lnTo>
                    <a:pt x="11474" y="7999"/>
                  </a:lnTo>
                  <a:lnTo>
                    <a:pt x="14657" y="10512"/>
                  </a:lnTo>
                  <a:lnTo>
                    <a:pt x="16039" y="6826"/>
                  </a:lnTo>
                  <a:lnTo>
                    <a:pt x="11349" y="3979"/>
                  </a:lnTo>
                  <a:lnTo>
                    <a:pt x="5779" y="377"/>
                  </a:lnTo>
                  <a:lnTo>
                    <a:pt x="5486" y="168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6653832" y="2574368"/>
              <a:ext cx="79421" cy="103722"/>
            </a:xfrm>
            <a:custGeom>
              <a:rect b="b" l="l" r="r" t="t"/>
              <a:pathLst>
                <a:path extrusionOk="0" h="5361" w="4105">
                  <a:moveTo>
                    <a:pt x="1382" y="0"/>
                  </a:moveTo>
                  <a:lnTo>
                    <a:pt x="0" y="3225"/>
                  </a:lnTo>
                  <a:lnTo>
                    <a:pt x="2722" y="5360"/>
                  </a:lnTo>
                  <a:lnTo>
                    <a:pt x="4104" y="1633"/>
                  </a:lnTo>
                  <a:lnTo>
                    <a:pt x="3518" y="1298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6496653" y="2533854"/>
              <a:ext cx="29176" cy="89947"/>
            </a:xfrm>
            <a:custGeom>
              <a:rect b="b" l="l" r="r" t="t"/>
              <a:pathLst>
                <a:path extrusionOk="0" fill="none" h="4649" w="1508">
                  <a:moveTo>
                    <a:pt x="0" y="4649"/>
                  </a:moveTo>
                  <a:lnTo>
                    <a:pt x="42" y="4272"/>
                  </a:lnTo>
                  <a:lnTo>
                    <a:pt x="503" y="2220"/>
                  </a:lnTo>
                  <a:lnTo>
                    <a:pt x="1089" y="670"/>
                  </a:lnTo>
                  <a:lnTo>
                    <a:pt x="1508" y="0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527435" y="2551673"/>
              <a:ext cx="38095" cy="79421"/>
            </a:xfrm>
            <a:custGeom>
              <a:rect b="b" l="l" r="r" t="t"/>
              <a:pathLst>
                <a:path extrusionOk="0" fill="none" h="4105" w="1969">
                  <a:moveTo>
                    <a:pt x="0" y="4105"/>
                  </a:moveTo>
                  <a:lnTo>
                    <a:pt x="84" y="3770"/>
                  </a:lnTo>
                  <a:lnTo>
                    <a:pt x="754" y="1969"/>
                  </a:lnTo>
                  <a:lnTo>
                    <a:pt x="1508" y="587"/>
                  </a:lnTo>
                  <a:lnTo>
                    <a:pt x="1969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6687051" y="2136844"/>
              <a:ext cx="358935" cy="729207"/>
            </a:xfrm>
            <a:custGeom>
              <a:rect b="b" l="l" r="r" t="t"/>
              <a:pathLst>
                <a:path extrusionOk="0" h="37690" w="18552">
                  <a:moveTo>
                    <a:pt x="11516" y="1"/>
                  </a:moveTo>
                  <a:lnTo>
                    <a:pt x="10511" y="1257"/>
                  </a:lnTo>
                  <a:lnTo>
                    <a:pt x="9464" y="2430"/>
                  </a:lnTo>
                  <a:lnTo>
                    <a:pt x="8668" y="3184"/>
                  </a:lnTo>
                  <a:lnTo>
                    <a:pt x="7245" y="4901"/>
                  </a:lnTo>
                  <a:lnTo>
                    <a:pt x="6156" y="6827"/>
                  </a:lnTo>
                  <a:lnTo>
                    <a:pt x="5360" y="8879"/>
                  </a:lnTo>
                  <a:lnTo>
                    <a:pt x="5109" y="9968"/>
                  </a:lnTo>
                  <a:lnTo>
                    <a:pt x="10972" y="26676"/>
                  </a:lnTo>
                  <a:lnTo>
                    <a:pt x="7454" y="25252"/>
                  </a:lnTo>
                  <a:lnTo>
                    <a:pt x="3099" y="23703"/>
                  </a:lnTo>
                  <a:lnTo>
                    <a:pt x="2722" y="23787"/>
                  </a:lnTo>
                  <a:lnTo>
                    <a:pt x="1591" y="24959"/>
                  </a:lnTo>
                  <a:lnTo>
                    <a:pt x="461" y="26634"/>
                  </a:lnTo>
                  <a:lnTo>
                    <a:pt x="0" y="27849"/>
                  </a:lnTo>
                  <a:lnTo>
                    <a:pt x="0" y="28435"/>
                  </a:lnTo>
                  <a:lnTo>
                    <a:pt x="126" y="28644"/>
                  </a:lnTo>
                  <a:lnTo>
                    <a:pt x="921" y="29231"/>
                  </a:lnTo>
                  <a:lnTo>
                    <a:pt x="5947" y="32162"/>
                  </a:lnTo>
                  <a:lnTo>
                    <a:pt x="12479" y="35596"/>
                  </a:lnTo>
                  <a:lnTo>
                    <a:pt x="16457" y="37313"/>
                  </a:lnTo>
                  <a:lnTo>
                    <a:pt x="17756" y="37690"/>
                  </a:lnTo>
                  <a:lnTo>
                    <a:pt x="18300" y="37690"/>
                  </a:lnTo>
                  <a:lnTo>
                    <a:pt x="18426" y="37606"/>
                  </a:lnTo>
                  <a:lnTo>
                    <a:pt x="18551" y="37104"/>
                  </a:lnTo>
                  <a:lnTo>
                    <a:pt x="18426" y="34047"/>
                  </a:lnTo>
                  <a:lnTo>
                    <a:pt x="17546" y="26299"/>
                  </a:lnTo>
                  <a:lnTo>
                    <a:pt x="15662" y="13443"/>
                  </a:lnTo>
                  <a:lnTo>
                    <a:pt x="14029" y="3602"/>
                  </a:lnTo>
                  <a:lnTo>
                    <a:pt x="13652" y="2137"/>
                  </a:lnTo>
                  <a:lnTo>
                    <a:pt x="13359" y="1299"/>
                  </a:lnTo>
                  <a:lnTo>
                    <a:pt x="12940" y="462"/>
                  </a:lnTo>
                  <a:lnTo>
                    <a:pt x="12186" y="127"/>
                  </a:lnTo>
                  <a:lnTo>
                    <a:pt x="1151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6900125" y="2652958"/>
              <a:ext cx="82653" cy="48620"/>
            </a:xfrm>
            <a:custGeom>
              <a:rect b="b" l="l" r="r" t="t"/>
              <a:pathLst>
                <a:path extrusionOk="0" fill="none" h="2513" w="4272">
                  <a:moveTo>
                    <a:pt x="1" y="0"/>
                  </a:moveTo>
                  <a:lnTo>
                    <a:pt x="419" y="84"/>
                  </a:lnTo>
                  <a:lnTo>
                    <a:pt x="2513" y="922"/>
                  </a:lnTo>
                  <a:lnTo>
                    <a:pt x="3853" y="1885"/>
                  </a:lnTo>
                  <a:lnTo>
                    <a:pt x="4272" y="2513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6900125" y="2652958"/>
              <a:ext cx="82653" cy="48620"/>
            </a:xfrm>
            <a:custGeom>
              <a:rect b="b" l="l" r="r" t="t"/>
              <a:pathLst>
                <a:path extrusionOk="0" fill="none" h="2513" w="4272">
                  <a:moveTo>
                    <a:pt x="1" y="0"/>
                  </a:moveTo>
                  <a:lnTo>
                    <a:pt x="419" y="84"/>
                  </a:lnTo>
                  <a:lnTo>
                    <a:pt x="2513" y="922"/>
                  </a:lnTo>
                  <a:lnTo>
                    <a:pt x="3853" y="1885"/>
                  </a:lnTo>
                  <a:lnTo>
                    <a:pt x="4272" y="2513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6171750" y="2366943"/>
              <a:ext cx="380817" cy="437544"/>
            </a:xfrm>
            <a:custGeom>
              <a:rect b="b" l="l" r="r" t="t"/>
              <a:pathLst>
                <a:path extrusionOk="0" h="22615" w="19683">
                  <a:moveTo>
                    <a:pt x="754" y="1"/>
                  </a:moveTo>
                  <a:lnTo>
                    <a:pt x="336" y="85"/>
                  </a:lnTo>
                  <a:lnTo>
                    <a:pt x="84" y="378"/>
                  </a:lnTo>
                  <a:lnTo>
                    <a:pt x="1" y="797"/>
                  </a:lnTo>
                  <a:lnTo>
                    <a:pt x="84" y="1048"/>
                  </a:lnTo>
                  <a:lnTo>
                    <a:pt x="43" y="1048"/>
                  </a:lnTo>
                  <a:lnTo>
                    <a:pt x="7538" y="17798"/>
                  </a:lnTo>
                  <a:lnTo>
                    <a:pt x="7706" y="18008"/>
                  </a:lnTo>
                  <a:lnTo>
                    <a:pt x="7915" y="18133"/>
                  </a:lnTo>
                  <a:lnTo>
                    <a:pt x="18678" y="22530"/>
                  </a:lnTo>
                  <a:lnTo>
                    <a:pt x="18887" y="22614"/>
                  </a:lnTo>
                  <a:lnTo>
                    <a:pt x="19264" y="22530"/>
                  </a:lnTo>
                  <a:lnTo>
                    <a:pt x="19557" y="22279"/>
                  </a:lnTo>
                  <a:lnTo>
                    <a:pt x="19683" y="21860"/>
                  </a:lnTo>
                  <a:lnTo>
                    <a:pt x="19599" y="21651"/>
                  </a:lnTo>
                  <a:lnTo>
                    <a:pt x="13610" y="5403"/>
                  </a:lnTo>
                  <a:lnTo>
                    <a:pt x="13401" y="4984"/>
                  </a:lnTo>
                  <a:lnTo>
                    <a:pt x="12773" y="4356"/>
                  </a:lnTo>
                  <a:lnTo>
                    <a:pt x="12354" y="4189"/>
                  </a:lnTo>
                  <a:lnTo>
                    <a:pt x="1006" y="4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rgbClr val="407B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6211451" y="2558967"/>
              <a:ext cx="70502" cy="33239"/>
            </a:xfrm>
            <a:custGeom>
              <a:rect b="b" l="l" r="r" t="t"/>
              <a:pathLst>
                <a:path extrusionOk="0" h="1718" w="3644">
                  <a:moveTo>
                    <a:pt x="461" y="1"/>
                  </a:moveTo>
                  <a:lnTo>
                    <a:pt x="1" y="419"/>
                  </a:lnTo>
                  <a:lnTo>
                    <a:pt x="1" y="754"/>
                  </a:lnTo>
                  <a:lnTo>
                    <a:pt x="42" y="1131"/>
                  </a:lnTo>
                  <a:lnTo>
                    <a:pt x="252" y="1424"/>
                  </a:lnTo>
                  <a:lnTo>
                    <a:pt x="880" y="1634"/>
                  </a:lnTo>
                  <a:lnTo>
                    <a:pt x="2764" y="1718"/>
                  </a:lnTo>
                  <a:lnTo>
                    <a:pt x="3602" y="1550"/>
                  </a:lnTo>
                  <a:lnTo>
                    <a:pt x="3644" y="1341"/>
                  </a:lnTo>
                  <a:lnTo>
                    <a:pt x="3560" y="1173"/>
                  </a:lnTo>
                  <a:lnTo>
                    <a:pt x="3016" y="796"/>
                  </a:lnTo>
                  <a:lnTo>
                    <a:pt x="1718" y="252"/>
                  </a:lnTo>
                  <a:lnTo>
                    <a:pt x="796" y="42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6189569" y="2537085"/>
              <a:ext cx="84297" cy="38927"/>
            </a:xfrm>
            <a:custGeom>
              <a:rect b="b" l="l" r="r" t="t"/>
              <a:pathLst>
                <a:path extrusionOk="0" h="2012" w="4357">
                  <a:moveTo>
                    <a:pt x="587" y="1"/>
                  </a:moveTo>
                  <a:lnTo>
                    <a:pt x="43" y="503"/>
                  </a:lnTo>
                  <a:lnTo>
                    <a:pt x="1" y="880"/>
                  </a:lnTo>
                  <a:lnTo>
                    <a:pt x="43" y="1299"/>
                  </a:lnTo>
                  <a:lnTo>
                    <a:pt x="294" y="1676"/>
                  </a:lnTo>
                  <a:lnTo>
                    <a:pt x="1090" y="1927"/>
                  </a:lnTo>
                  <a:lnTo>
                    <a:pt x="3267" y="2011"/>
                  </a:lnTo>
                  <a:lnTo>
                    <a:pt x="4063" y="1885"/>
                  </a:lnTo>
                  <a:lnTo>
                    <a:pt x="4314" y="1718"/>
                  </a:lnTo>
                  <a:lnTo>
                    <a:pt x="4356" y="1592"/>
                  </a:lnTo>
                  <a:lnTo>
                    <a:pt x="4230" y="1383"/>
                  </a:lnTo>
                  <a:lnTo>
                    <a:pt x="3602" y="922"/>
                  </a:lnTo>
                  <a:lnTo>
                    <a:pt x="2053" y="294"/>
                  </a:lnTo>
                  <a:lnTo>
                    <a:pt x="964" y="43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6182294" y="2505491"/>
              <a:ext cx="91572" cy="42158"/>
            </a:xfrm>
            <a:custGeom>
              <a:rect b="b" l="l" r="r" t="t"/>
              <a:pathLst>
                <a:path extrusionOk="0" h="2179" w="4733">
                  <a:moveTo>
                    <a:pt x="628" y="1"/>
                  </a:moveTo>
                  <a:lnTo>
                    <a:pt x="42" y="545"/>
                  </a:lnTo>
                  <a:lnTo>
                    <a:pt x="0" y="964"/>
                  </a:lnTo>
                  <a:lnTo>
                    <a:pt x="84" y="1425"/>
                  </a:lnTo>
                  <a:lnTo>
                    <a:pt x="335" y="1801"/>
                  </a:lnTo>
                  <a:lnTo>
                    <a:pt x="670" y="1927"/>
                  </a:lnTo>
                  <a:lnTo>
                    <a:pt x="2010" y="2136"/>
                  </a:lnTo>
                  <a:lnTo>
                    <a:pt x="3560" y="2178"/>
                  </a:lnTo>
                  <a:lnTo>
                    <a:pt x="4439" y="2053"/>
                  </a:lnTo>
                  <a:lnTo>
                    <a:pt x="4732" y="1843"/>
                  </a:lnTo>
                  <a:lnTo>
                    <a:pt x="4732" y="1718"/>
                  </a:lnTo>
                  <a:lnTo>
                    <a:pt x="4606" y="1466"/>
                  </a:lnTo>
                  <a:lnTo>
                    <a:pt x="3895" y="1006"/>
                  </a:lnTo>
                  <a:lnTo>
                    <a:pt x="2219" y="294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6170937" y="2474709"/>
              <a:ext cx="90759" cy="42158"/>
            </a:xfrm>
            <a:custGeom>
              <a:rect b="b" l="l" r="r" t="t"/>
              <a:pathLst>
                <a:path extrusionOk="0" h="2179" w="4691">
                  <a:moveTo>
                    <a:pt x="587" y="0"/>
                  </a:moveTo>
                  <a:lnTo>
                    <a:pt x="1" y="545"/>
                  </a:lnTo>
                  <a:lnTo>
                    <a:pt x="1" y="964"/>
                  </a:lnTo>
                  <a:lnTo>
                    <a:pt x="43" y="1424"/>
                  </a:lnTo>
                  <a:lnTo>
                    <a:pt x="336" y="1801"/>
                  </a:lnTo>
                  <a:lnTo>
                    <a:pt x="629" y="1927"/>
                  </a:lnTo>
                  <a:lnTo>
                    <a:pt x="1969" y="2136"/>
                  </a:lnTo>
                  <a:lnTo>
                    <a:pt x="3518" y="2178"/>
                  </a:lnTo>
                  <a:lnTo>
                    <a:pt x="4398" y="2052"/>
                  </a:lnTo>
                  <a:lnTo>
                    <a:pt x="4691" y="1843"/>
                  </a:lnTo>
                  <a:lnTo>
                    <a:pt x="4691" y="1717"/>
                  </a:lnTo>
                  <a:lnTo>
                    <a:pt x="4607" y="1508"/>
                  </a:lnTo>
                  <a:lnTo>
                    <a:pt x="3895" y="1005"/>
                  </a:lnTo>
                  <a:lnTo>
                    <a:pt x="2220" y="294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6463433" y="1634525"/>
              <a:ext cx="298977" cy="388923"/>
            </a:xfrm>
            <a:custGeom>
              <a:rect b="b" l="l" r="r" t="t"/>
              <a:pathLst>
                <a:path extrusionOk="0" h="20102" w="15453">
                  <a:moveTo>
                    <a:pt x="9422" y="1"/>
                  </a:moveTo>
                  <a:lnTo>
                    <a:pt x="7454" y="336"/>
                  </a:lnTo>
                  <a:lnTo>
                    <a:pt x="5402" y="1089"/>
                  </a:lnTo>
                  <a:lnTo>
                    <a:pt x="3392" y="2220"/>
                  </a:lnTo>
                  <a:lnTo>
                    <a:pt x="1675" y="3644"/>
                  </a:lnTo>
                  <a:lnTo>
                    <a:pt x="377" y="5403"/>
                  </a:lnTo>
                  <a:lnTo>
                    <a:pt x="0" y="6366"/>
                  </a:lnTo>
                  <a:lnTo>
                    <a:pt x="84" y="7161"/>
                  </a:lnTo>
                  <a:lnTo>
                    <a:pt x="754" y="11475"/>
                  </a:lnTo>
                  <a:lnTo>
                    <a:pt x="1550" y="14532"/>
                  </a:lnTo>
                  <a:lnTo>
                    <a:pt x="2010" y="15746"/>
                  </a:lnTo>
                  <a:lnTo>
                    <a:pt x="2973" y="17756"/>
                  </a:lnTo>
                  <a:lnTo>
                    <a:pt x="4020" y="19515"/>
                  </a:lnTo>
                  <a:lnTo>
                    <a:pt x="4816" y="20059"/>
                  </a:lnTo>
                  <a:lnTo>
                    <a:pt x="5318" y="20101"/>
                  </a:lnTo>
                  <a:lnTo>
                    <a:pt x="5863" y="20059"/>
                  </a:lnTo>
                  <a:lnTo>
                    <a:pt x="7287" y="19389"/>
                  </a:lnTo>
                  <a:lnTo>
                    <a:pt x="8752" y="18259"/>
                  </a:lnTo>
                  <a:lnTo>
                    <a:pt x="10092" y="16919"/>
                  </a:lnTo>
                  <a:lnTo>
                    <a:pt x="10637" y="16207"/>
                  </a:lnTo>
                  <a:lnTo>
                    <a:pt x="11516" y="14825"/>
                  </a:lnTo>
                  <a:lnTo>
                    <a:pt x="12354" y="13401"/>
                  </a:lnTo>
                  <a:lnTo>
                    <a:pt x="12647" y="12605"/>
                  </a:lnTo>
                  <a:lnTo>
                    <a:pt x="12940" y="12438"/>
                  </a:lnTo>
                  <a:lnTo>
                    <a:pt x="14280" y="11265"/>
                  </a:lnTo>
                  <a:lnTo>
                    <a:pt x="15076" y="10386"/>
                  </a:lnTo>
                  <a:lnTo>
                    <a:pt x="15327" y="9967"/>
                  </a:lnTo>
                  <a:lnTo>
                    <a:pt x="15453" y="9548"/>
                  </a:lnTo>
                  <a:lnTo>
                    <a:pt x="15285" y="8920"/>
                  </a:lnTo>
                  <a:lnTo>
                    <a:pt x="14699" y="8585"/>
                  </a:lnTo>
                  <a:lnTo>
                    <a:pt x="13736" y="8711"/>
                  </a:lnTo>
                  <a:lnTo>
                    <a:pt x="13107" y="9004"/>
                  </a:lnTo>
                  <a:lnTo>
                    <a:pt x="13191" y="8418"/>
                  </a:lnTo>
                  <a:lnTo>
                    <a:pt x="13275" y="4984"/>
                  </a:lnTo>
                  <a:lnTo>
                    <a:pt x="12898" y="2387"/>
                  </a:lnTo>
                  <a:lnTo>
                    <a:pt x="12479" y="1215"/>
                  </a:lnTo>
                  <a:lnTo>
                    <a:pt x="12354" y="964"/>
                  </a:lnTo>
                  <a:lnTo>
                    <a:pt x="11935" y="545"/>
                  </a:lnTo>
                  <a:lnTo>
                    <a:pt x="11056" y="126"/>
                  </a:lnTo>
                  <a:lnTo>
                    <a:pt x="9422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13600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6430213" y="1804666"/>
              <a:ext cx="204987" cy="89134"/>
            </a:xfrm>
            <a:custGeom>
              <a:rect b="b" l="l" r="r" t="t"/>
              <a:pathLst>
                <a:path extrusionOk="0" h="4607" w="10595">
                  <a:moveTo>
                    <a:pt x="0" y="1"/>
                  </a:moveTo>
                  <a:lnTo>
                    <a:pt x="84" y="880"/>
                  </a:lnTo>
                  <a:lnTo>
                    <a:pt x="335" y="1676"/>
                  </a:lnTo>
                  <a:lnTo>
                    <a:pt x="461" y="2053"/>
                  </a:lnTo>
                  <a:lnTo>
                    <a:pt x="922" y="2639"/>
                  </a:lnTo>
                  <a:lnTo>
                    <a:pt x="1508" y="3058"/>
                  </a:lnTo>
                  <a:lnTo>
                    <a:pt x="2178" y="3309"/>
                  </a:lnTo>
                  <a:lnTo>
                    <a:pt x="2555" y="3351"/>
                  </a:lnTo>
                  <a:lnTo>
                    <a:pt x="2932" y="3351"/>
                  </a:lnTo>
                  <a:lnTo>
                    <a:pt x="3602" y="3099"/>
                  </a:lnTo>
                  <a:lnTo>
                    <a:pt x="4188" y="2639"/>
                  </a:lnTo>
                  <a:lnTo>
                    <a:pt x="4523" y="2011"/>
                  </a:lnTo>
                  <a:lnTo>
                    <a:pt x="4607" y="1634"/>
                  </a:lnTo>
                  <a:lnTo>
                    <a:pt x="4649" y="1466"/>
                  </a:lnTo>
                  <a:lnTo>
                    <a:pt x="4900" y="1383"/>
                  </a:lnTo>
                  <a:lnTo>
                    <a:pt x="5277" y="1592"/>
                  </a:lnTo>
                  <a:lnTo>
                    <a:pt x="5360" y="1634"/>
                  </a:lnTo>
                  <a:lnTo>
                    <a:pt x="5360" y="1801"/>
                  </a:lnTo>
                  <a:lnTo>
                    <a:pt x="5570" y="2764"/>
                  </a:lnTo>
                  <a:lnTo>
                    <a:pt x="5905" y="3476"/>
                  </a:lnTo>
                  <a:lnTo>
                    <a:pt x="6198" y="3811"/>
                  </a:lnTo>
                  <a:lnTo>
                    <a:pt x="6533" y="4063"/>
                  </a:lnTo>
                  <a:lnTo>
                    <a:pt x="7329" y="4439"/>
                  </a:lnTo>
                  <a:lnTo>
                    <a:pt x="8208" y="4607"/>
                  </a:lnTo>
                  <a:lnTo>
                    <a:pt x="9087" y="4481"/>
                  </a:lnTo>
                  <a:lnTo>
                    <a:pt x="9506" y="4314"/>
                  </a:lnTo>
                  <a:lnTo>
                    <a:pt x="9925" y="4104"/>
                  </a:lnTo>
                  <a:lnTo>
                    <a:pt x="10344" y="3393"/>
                  </a:lnTo>
                  <a:lnTo>
                    <a:pt x="10595" y="2388"/>
                  </a:lnTo>
                  <a:lnTo>
                    <a:pt x="10553" y="2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6634388" y="1802229"/>
              <a:ext cx="85090" cy="44596"/>
            </a:xfrm>
            <a:custGeom>
              <a:rect b="b" l="l" r="r" t="t"/>
              <a:pathLst>
                <a:path extrusionOk="0" fill="none" h="2305" w="4398">
                  <a:moveTo>
                    <a:pt x="0" y="2304"/>
                  </a:moveTo>
                  <a:lnTo>
                    <a:pt x="4397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6430213" y="1791704"/>
              <a:ext cx="33239" cy="12982"/>
            </a:xfrm>
            <a:custGeom>
              <a:rect b="b" l="l" r="r" t="t"/>
              <a:pathLst>
                <a:path extrusionOk="0" fill="none" h="671" w="1718">
                  <a:moveTo>
                    <a:pt x="0" y="671"/>
                  </a:moveTo>
                  <a:lnTo>
                    <a:pt x="1717" y="1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6506365" y="1845180"/>
              <a:ext cx="49452" cy="98866"/>
            </a:xfrm>
            <a:custGeom>
              <a:rect b="b" l="l" r="r" t="t"/>
              <a:pathLst>
                <a:path extrusionOk="0" fill="none" h="5110" w="2556">
                  <a:moveTo>
                    <a:pt x="754" y="0"/>
                  </a:moveTo>
                  <a:lnTo>
                    <a:pt x="1" y="2764"/>
                  </a:lnTo>
                  <a:lnTo>
                    <a:pt x="922" y="2974"/>
                  </a:lnTo>
                  <a:lnTo>
                    <a:pt x="1131" y="5109"/>
                  </a:lnTo>
                  <a:lnTo>
                    <a:pt x="2555" y="477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6506365" y="1845180"/>
              <a:ext cx="49452" cy="98866"/>
            </a:xfrm>
            <a:custGeom>
              <a:rect b="b" l="l" r="r" t="t"/>
              <a:pathLst>
                <a:path extrusionOk="0" fill="none" h="5110" w="2556">
                  <a:moveTo>
                    <a:pt x="754" y="0"/>
                  </a:moveTo>
                  <a:lnTo>
                    <a:pt x="1" y="2764"/>
                  </a:lnTo>
                  <a:lnTo>
                    <a:pt x="922" y="2974"/>
                  </a:lnTo>
                  <a:lnTo>
                    <a:pt x="1131" y="5109"/>
                  </a:lnTo>
                  <a:lnTo>
                    <a:pt x="2555" y="4774"/>
                  </a:lnTo>
                </a:path>
              </a:pathLst>
            </a:custGeom>
            <a:noFill/>
            <a:ln cap="rnd" cmpd="sng" w="13600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6416438" y="1528384"/>
              <a:ext cx="333009" cy="302227"/>
            </a:xfrm>
            <a:custGeom>
              <a:rect b="b" l="l" r="r" t="t"/>
              <a:pathLst>
                <a:path extrusionOk="0" h="15621" w="17212">
                  <a:moveTo>
                    <a:pt x="10846" y="1"/>
                  </a:moveTo>
                  <a:lnTo>
                    <a:pt x="9255" y="336"/>
                  </a:lnTo>
                  <a:lnTo>
                    <a:pt x="7706" y="1048"/>
                  </a:lnTo>
                  <a:lnTo>
                    <a:pt x="6952" y="1550"/>
                  </a:lnTo>
                  <a:lnTo>
                    <a:pt x="6198" y="2136"/>
                  </a:lnTo>
                  <a:lnTo>
                    <a:pt x="2513" y="5570"/>
                  </a:lnTo>
                  <a:lnTo>
                    <a:pt x="963" y="7538"/>
                  </a:lnTo>
                  <a:lnTo>
                    <a:pt x="252" y="8795"/>
                  </a:lnTo>
                  <a:lnTo>
                    <a:pt x="84" y="9381"/>
                  </a:lnTo>
                  <a:lnTo>
                    <a:pt x="0" y="9884"/>
                  </a:lnTo>
                  <a:lnTo>
                    <a:pt x="168" y="10847"/>
                  </a:lnTo>
                  <a:lnTo>
                    <a:pt x="670" y="11642"/>
                  </a:lnTo>
                  <a:lnTo>
                    <a:pt x="1466" y="12271"/>
                  </a:lnTo>
                  <a:lnTo>
                    <a:pt x="2932" y="12941"/>
                  </a:lnTo>
                  <a:lnTo>
                    <a:pt x="5151" y="13234"/>
                  </a:lnTo>
                  <a:lnTo>
                    <a:pt x="6198" y="13108"/>
                  </a:lnTo>
                  <a:lnTo>
                    <a:pt x="7203" y="12857"/>
                  </a:lnTo>
                  <a:lnTo>
                    <a:pt x="9423" y="11977"/>
                  </a:lnTo>
                  <a:lnTo>
                    <a:pt x="12228" y="10470"/>
                  </a:lnTo>
                  <a:lnTo>
                    <a:pt x="12731" y="10135"/>
                  </a:lnTo>
                  <a:lnTo>
                    <a:pt x="12438" y="10554"/>
                  </a:lnTo>
                  <a:lnTo>
                    <a:pt x="11642" y="12522"/>
                  </a:lnTo>
                  <a:lnTo>
                    <a:pt x="11642" y="13359"/>
                  </a:lnTo>
                  <a:lnTo>
                    <a:pt x="11977" y="13694"/>
                  </a:lnTo>
                  <a:lnTo>
                    <a:pt x="12270" y="13736"/>
                  </a:lnTo>
                  <a:lnTo>
                    <a:pt x="13443" y="13862"/>
                  </a:lnTo>
                  <a:lnTo>
                    <a:pt x="14615" y="13736"/>
                  </a:lnTo>
                  <a:lnTo>
                    <a:pt x="14490" y="13946"/>
                  </a:lnTo>
                  <a:lnTo>
                    <a:pt x="14155" y="15034"/>
                  </a:lnTo>
                  <a:lnTo>
                    <a:pt x="14196" y="15537"/>
                  </a:lnTo>
                  <a:lnTo>
                    <a:pt x="14448" y="15621"/>
                  </a:lnTo>
                  <a:lnTo>
                    <a:pt x="14741" y="15579"/>
                  </a:lnTo>
                  <a:lnTo>
                    <a:pt x="15118" y="15286"/>
                  </a:lnTo>
                  <a:lnTo>
                    <a:pt x="15495" y="14657"/>
                  </a:lnTo>
                  <a:lnTo>
                    <a:pt x="15536" y="14532"/>
                  </a:lnTo>
                  <a:lnTo>
                    <a:pt x="15830" y="13862"/>
                  </a:lnTo>
                  <a:lnTo>
                    <a:pt x="16877" y="9884"/>
                  </a:lnTo>
                  <a:lnTo>
                    <a:pt x="17212" y="7329"/>
                  </a:lnTo>
                  <a:lnTo>
                    <a:pt x="17212" y="5570"/>
                  </a:lnTo>
                  <a:lnTo>
                    <a:pt x="17128" y="4691"/>
                  </a:lnTo>
                  <a:lnTo>
                    <a:pt x="16960" y="3811"/>
                  </a:lnTo>
                  <a:lnTo>
                    <a:pt x="16290" y="2388"/>
                  </a:lnTo>
                  <a:lnTo>
                    <a:pt x="15243" y="1257"/>
                  </a:lnTo>
                  <a:lnTo>
                    <a:pt x="13945" y="503"/>
                  </a:lnTo>
                  <a:lnTo>
                    <a:pt x="12438" y="43"/>
                  </a:lnTo>
                  <a:lnTo>
                    <a:pt x="10846" y="1"/>
                  </a:lnTo>
                  <a:close/>
                </a:path>
              </a:pathLst>
            </a:custGeom>
            <a:solidFill>
              <a:srgbClr val="263238"/>
            </a:solidFill>
            <a:ln cap="flat" cmpd="sng" w="13600">
              <a:solidFill>
                <a:srgbClr val="263238"/>
              </a:solidFill>
              <a:prstDash val="solid"/>
              <a:miter lim="41876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7" name="Google Shape;867;p14"/>
          <p:cNvSpPr txBox="1"/>
          <p:nvPr>
            <p:ph idx="1" type="subTitle"/>
          </p:nvPr>
        </p:nvSpPr>
        <p:spPr>
          <a:xfrm>
            <a:off x="713225" y="1484850"/>
            <a:ext cx="37035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Tuned Logistic Regression is the best model among all the models that were proposed.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Outperformed all the other model in all the evaluation metrics after 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tratified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K- Fold Validation.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2"/>
          <p:cNvSpPr txBox="1"/>
          <p:nvPr>
            <p:ph type="title"/>
          </p:nvPr>
        </p:nvSpPr>
        <p:spPr>
          <a:xfrm>
            <a:off x="729250" y="274600"/>
            <a:ext cx="24951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873" name="Google Shape;873;p22"/>
          <p:cNvSpPr txBox="1"/>
          <p:nvPr>
            <p:ph idx="1" type="subTitle"/>
          </p:nvPr>
        </p:nvSpPr>
        <p:spPr>
          <a:xfrm>
            <a:off x="359550" y="1062234"/>
            <a:ext cx="8424900" cy="3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Increase the accuracy of models above 90 percent.</a:t>
            </a:r>
            <a:endParaRPr sz="13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Use Deep learning models to classify. </a:t>
            </a:r>
            <a:endParaRPr sz="13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Create an end-to-end data pipeline that can take real-time data and classify it.</a:t>
            </a:r>
            <a:endParaRPr sz="13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Create an interface using which banks and customers can use the model.</a:t>
            </a:r>
            <a:endParaRPr sz="13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74" name="Google Shape;874;p22"/>
          <p:cNvGrpSpPr/>
          <p:nvPr/>
        </p:nvGrpSpPr>
        <p:grpSpPr>
          <a:xfrm>
            <a:off x="4130427" y="2827452"/>
            <a:ext cx="3510102" cy="2098606"/>
            <a:chOff x="4617551" y="943412"/>
            <a:chExt cx="3813256" cy="3256682"/>
          </a:xfrm>
        </p:grpSpPr>
        <p:sp>
          <p:nvSpPr>
            <p:cNvPr id="875" name="Google Shape;875;p22"/>
            <p:cNvSpPr/>
            <p:nvPr/>
          </p:nvSpPr>
          <p:spPr>
            <a:xfrm>
              <a:off x="4617551" y="943412"/>
              <a:ext cx="3663867" cy="3256682"/>
            </a:xfrm>
            <a:custGeom>
              <a:rect b="b" l="l" r="r" t="t"/>
              <a:pathLst>
                <a:path extrusionOk="0" h="53075" w="59711">
                  <a:moveTo>
                    <a:pt x="22919" y="0"/>
                  </a:moveTo>
                  <a:lnTo>
                    <a:pt x="21741" y="13"/>
                  </a:lnTo>
                  <a:lnTo>
                    <a:pt x="20563" y="131"/>
                  </a:lnTo>
                  <a:lnTo>
                    <a:pt x="19398" y="327"/>
                  </a:lnTo>
                  <a:lnTo>
                    <a:pt x="18233" y="602"/>
                  </a:lnTo>
                  <a:lnTo>
                    <a:pt x="17657" y="772"/>
                  </a:lnTo>
                  <a:lnTo>
                    <a:pt x="16610" y="1113"/>
                  </a:lnTo>
                  <a:lnTo>
                    <a:pt x="14568" y="1990"/>
                  </a:lnTo>
                  <a:lnTo>
                    <a:pt x="12592" y="3063"/>
                  </a:lnTo>
                  <a:lnTo>
                    <a:pt x="10707" y="4306"/>
                  </a:lnTo>
                  <a:lnTo>
                    <a:pt x="8927" y="5694"/>
                  </a:lnTo>
                  <a:lnTo>
                    <a:pt x="7265" y="7199"/>
                  </a:lnTo>
                  <a:lnTo>
                    <a:pt x="5746" y="8782"/>
                  </a:lnTo>
                  <a:lnTo>
                    <a:pt x="4385" y="10432"/>
                  </a:lnTo>
                  <a:lnTo>
                    <a:pt x="3783" y="11256"/>
                  </a:lnTo>
                  <a:lnTo>
                    <a:pt x="3181" y="12120"/>
                  </a:lnTo>
                  <a:lnTo>
                    <a:pt x="2121" y="13966"/>
                  </a:lnTo>
                  <a:lnTo>
                    <a:pt x="1231" y="15916"/>
                  </a:lnTo>
                  <a:lnTo>
                    <a:pt x="707" y="17434"/>
                  </a:lnTo>
                  <a:lnTo>
                    <a:pt x="419" y="18455"/>
                  </a:lnTo>
                  <a:lnTo>
                    <a:pt x="210" y="19502"/>
                  </a:lnTo>
                  <a:lnTo>
                    <a:pt x="66" y="20549"/>
                  </a:lnTo>
                  <a:lnTo>
                    <a:pt x="1" y="21596"/>
                  </a:lnTo>
                  <a:lnTo>
                    <a:pt x="1" y="22656"/>
                  </a:lnTo>
                  <a:lnTo>
                    <a:pt x="105" y="23703"/>
                  </a:lnTo>
                  <a:lnTo>
                    <a:pt x="275" y="24737"/>
                  </a:lnTo>
                  <a:lnTo>
                    <a:pt x="550" y="25771"/>
                  </a:lnTo>
                  <a:lnTo>
                    <a:pt x="917" y="26779"/>
                  </a:lnTo>
                  <a:lnTo>
                    <a:pt x="1139" y="27277"/>
                  </a:lnTo>
                  <a:lnTo>
                    <a:pt x="1414" y="27839"/>
                  </a:lnTo>
                  <a:lnTo>
                    <a:pt x="2056" y="28873"/>
                  </a:lnTo>
                  <a:lnTo>
                    <a:pt x="2775" y="29829"/>
                  </a:lnTo>
                  <a:lnTo>
                    <a:pt x="3587" y="30719"/>
                  </a:lnTo>
                  <a:lnTo>
                    <a:pt x="4451" y="31544"/>
                  </a:lnTo>
                  <a:lnTo>
                    <a:pt x="5367" y="32316"/>
                  </a:lnTo>
                  <a:lnTo>
                    <a:pt x="6820" y="33415"/>
                  </a:lnTo>
                  <a:lnTo>
                    <a:pt x="8835" y="34829"/>
                  </a:lnTo>
                  <a:lnTo>
                    <a:pt x="10851" y="36242"/>
                  </a:lnTo>
                  <a:lnTo>
                    <a:pt x="12304" y="37381"/>
                  </a:lnTo>
                  <a:lnTo>
                    <a:pt x="13220" y="38193"/>
                  </a:lnTo>
                  <a:lnTo>
                    <a:pt x="14084" y="39056"/>
                  </a:lnTo>
                  <a:lnTo>
                    <a:pt x="14882" y="39986"/>
                  </a:lnTo>
                  <a:lnTo>
                    <a:pt x="15249" y="40483"/>
                  </a:lnTo>
                  <a:lnTo>
                    <a:pt x="16034" y="41648"/>
                  </a:lnTo>
                  <a:lnTo>
                    <a:pt x="16754" y="42865"/>
                  </a:lnTo>
                  <a:lnTo>
                    <a:pt x="3155" y="48297"/>
                  </a:lnTo>
                  <a:lnTo>
                    <a:pt x="18940" y="52616"/>
                  </a:lnTo>
                  <a:lnTo>
                    <a:pt x="20445" y="51491"/>
                  </a:lnTo>
                  <a:lnTo>
                    <a:pt x="20838" y="51661"/>
                  </a:lnTo>
                  <a:lnTo>
                    <a:pt x="21780" y="51988"/>
                  </a:lnTo>
                  <a:lnTo>
                    <a:pt x="22919" y="52276"/>
                  </a:lnTo>
                  <a:lnTo>
                    <a:pt x="24228" y="52525"/>
                  </a:lnTo>
                  <a:lnTo>
                    <a:pt x="26466" y="52826"/>
                  </a:lnTo>
                  <a:lnTo>
                    <a:pt x="29895" y="53061"/>
                  </a:lnTo>
                  <a:lnTo>
                    <a:pt x="31767" y="53074"/>
                  </a:lnTo>
                  <a:lnTo>
                    <a:pt x="33049" y="53074"/>
                  </a:lnTo>
                  <a:lnTo>
                    <a:pt x="35471" y="52956"/>
                  </a:lnTo>
                  <a:lnTo>
                    <a:pt x="37696" y="52760"/>
                  </a:lnTo>
                  <a:lnTo>
                    <a:pt x="39685" y="52472"/>
                  </a:lnTo>
                  <a:lnTo>
                    <a:pt x="41361" y="52106"/>
                  </a:lnTo>
                  <a:lnTo>
                    <a:pt x="42709" y="51674"/>
                  </a:lnTo>
                  <a:lnTo>
                    <a:pt x="43442" y="51307"/>
                  </a:lnTo>
                  <a:lnTo>
                    <a:pt x="43795" y="51059"/>
                  </a:lnTo>
                  <a:lnTo>
                    <a:pt x="44044" y="50797"/>
                  </a:lnTo>
                  <a:lnTo>
                    <a:pt x="44175" y="50522"/>
                  </a:lnTo>
                  <a:lnTo>
                    <a:pt x="44188" y="50378"/>
                  </a:lnTo>
                  <a:lnTo>
                    <a:pt x="44175" y="50221"/>
                  </a:lnTo>
                  <a:lnTo>
                    <a:pt x="43978" y="49881"/>
                  </a:lnTo>
                  <a:lnTo>
                    <a:pt x="43625" y="49566"/>
                  </a:lnTo>
                  <a:lnTo>
                    <a:pt x="43088" y="49279"/>
                  </a:lnTo>
                  <a:lnTo>
                    <a:pt x="42761" y="49135"/>
                  </a:lnTo>
                  <a:lnTo>
                    <a:pt x="43573" y="48912"/>
                  </a:lnTo>
                  <a:lnTo>
                    <a:pt x="45169" y="48415"/>
                  </a:lnTo>
                  <a:lnTo>
                    <a:pt x="46727" y="47852"/>
                  </a:lnTo>
                  <a:lnTo>
                    <a:pt x="48245" y="47211"/>
                  </a:lnTo>
                  <a:lnTo>
                    <a:pt x="49711" y="46504"/>
                  </a:lnTo>
                  <a:lnTo>
                    <a:pt x="51112" y="45718"/>
                  </a:lnTo>
                  <a:lnTo>
                    <a:pt x="52447" y="44855"/>
                  </a:lnTo>
                  <a:lnTo>
                    <a:pt x="53690" y="43925"/>
                  </a:lnTo>
                  <a:lnTo>
                    <a:pt x="54855" y="42904"/>
                  </a:lnTo>
                  <a:lnTo>
                    <a:pt x="55915" y="41818"/>
                  </a:lnTo>
                  <a:lnTo>
                    <a:pt x="56857" y="40653"/>
                  </a:lnTo>
                  <a:lnTo>
                    <a:pt x="57682" y="39397"/>
                  </a:lnTo>
                  <a:lnTo>
                    <a:pt x="58389" y="38062"/>
                  </a:lnTo>
                  <a:lnTo>
                    <a:pt x="58952" y="36648"/>
                  </a:lnTo>
                  <a:lnTo>
                    <a:pt x="59370" y="35143"/>
                  </a:lnTo>
                  <a:lnTo>
                    <a:pt x="59619" y="33559"/>
                  </a:lnTo>
                  <a:lnTo>
                    <a:pt x="59685" y="32722"/>
                  </a:lnTo>
                  <a:lnTo>
                    <a:pt x="59711" y="31845"/>
                  </a:lnTo>
                  <a:lnTo>
                    <a:pt x="59580" y="30117"/>
                  </a:lnTo>
                  <a:lnTo>
                    <a:pt x="59226" y="28455"/>
                  </a:lnTo>
                  <a:lnTo>
                    <a:pt x="58808" y="27264"/>
                  </a:lnTo>
                  <a:lnTo>
                    <a:pt x="58454" y="26504"/>
                  </a:lnTo>
                  <a:lnTo>
                    <a:pt x="58062" y="25771"/>
                  </a:lnTo>
                  <a:lnTo>
                    <a:pt x="57603" y="25078"/>
                  </a:lnTo>
                  <a:lnTo>
                    <a:pt x="57106" y="24410"/>
                  </a:lnTo>
                  <a:lnTo>
                    <a:pt x="56543" y="23782"/>
                  </a:lnTo>
                  <a:lnTo>
                    <a:pt x="55928" y="23206"/>
                  </a:lnTo>
                  <a:lnTo>
                    <a:pt x="55261" y="22669"/>
                  </a:lnTo>
                  <a:lnTo>
                    <a:pt x="54541" y="22185"/>
                  </a:lnTo>
                  <a:lnTo>
                    <a:pt x="53769" y="21753"/>
                  </a:lnTo>
                  <a:lnTo>
                    <a:pt x="53363" y="21557"/>
                  </a:lnTo>
                  <a:lnTo>
                    <a:pt x="52525" y="21164"/>
                  </a:lnTo>
                  <a:lnTo>
                    <a:pt x="50876" y="20300"/>
                  </a:lnTo>
                  <a:lnTo>
                    <a:pt x="49266" y="19345"/>
                  </a:lnTo>
                  <a:lnTo>
                    <a:pt x="47709" y="18324"/>
                  </a:lnTo>
                  <a:lnTo>
                    <a:pt x="46177" y="17238"/>
                  </a:lnTo>
                  <a:lnTo>
                    <a:pt x="44698" y="16086"/>
                  </a:lnTo>
                  <a:lnTo>
                    <a:pt x="42539" y="14306"/>
                  </a:lnTo>
                  <a:lnTo>
                    <a:pt x="41164" y="13062"/>
                  </a:lnTo>
                  <a:lnTo>
                    <a:pt x="40313" y="12277"/>
                  </a:lnTo>
                  <a:lnTo>
                    <a:pt x="38690" y="10563"/>
                  </a:lnTo>
                  <a:lnTo>
                    <a:pt x="36308" y="7866"/>
                  </a:lnTo>
                  <a:lnTo>
                    <a:pt x="33848" y="5235"/>
                  </a:lnTo>
                  <a:lnTo>
                    <a:pt x="32552" y="4018"/>
                  </a:lnTo>
                  <a:lnTo>
                    <a:pt x="31649" y="3259"/>
                  </a:lnTo>
                  <a:lnTo>
                    <a:pt x="30706" y="2565"/>
                  </a:lnTo>
                  <a:lnTo>
                    <a:pt x="29725" y="1937"/>
                  </a:lnTo>
                  <a:lnTo>
                    <a:pt x="28691" y="1374"/>
                  </a:lnTo>
                  <a:lnTo>
                    <a:pt x="27604" y="903"/>
                  </a:lnTo>
                  <a:lnTo>
                    <a:pt x="27042" y="707"/>
                  </a:lnTo>
                  <a:lnTo>
                    <a:pt x="26453" y="524"/>
                  </a:lnTo>
                  <a:lnTo>
                    <a:pt x="25275" y="249"/>
                  </a:lnTo>
                  <a:lnTo>
                    <a:pt x="24097" y="66"/>
                  </a:lnTo>
                  <a:lnTo>
                    <a:pt x="22919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617551" y="943412"/>
              <a:ext cx="3663867" cy="3256682"/>
            </a:xfrm>
            <a:custGeom>
              <a:rect b="b" l="l" r="r" t="t"/>
              <a:pathLst>
                <a:path extrusionOk="0" h="53075" w="59711">
                  <a:moveTo>
                    <a:pt x="22919" y="0"/>
                  </a:moveTo>
                  <a:lnTo>
                    <a:pt x="21741" y="13"/>
                  </a:lnTo>
                  <a:lnTo>
                    <a:pt x="20563" y="131"/>
                  </a:lnTo>
                  <a:lnTo>
                    <a:pt x="19398" y="327"/>
                  </a:lnTo>
                  <a:lnTo>
                    <a:pt x="18233" y="602"/>
                  </a:lnTo>
                  <a:lnTo>
                    <a:pt x="17657" y="772"/>
                  </a:lnTo>
                  <a:lnTo>
                    <a:pt x="16610" y="1113"/>
                  </a:lnTo>
                  <a:lnTo>
                    <a:pt x="14568" y="1990"/>
                  </a:lnTo>
                  <a:lnTo>
                    <a:pt x="12592" y="3063"/>
                  </a:lnTo>
                  <a:lnTo>
                    <a:pt x="10707" y="4306"/>
                  </a:lnTo>
                  <a:lnTo>
                    <a:pt x="8927" y="5694"/>
                  </a:lnTo>
                  <a:lnTo>
                    <a:pt x="7265" y="7199"/>
                  </a:lnTo>
                  <a:lnTo>
                    <a:pt x="5746" y="8782"/>
                  </a:lnTo>
                  <a:lnTo>
                    <a:pt x="4385" y="10432"/>
                  </a:lnTo>
                  <a:lnTo>
                    <a:pt x="3783" y="11256"/>
                  </a:lnTo>
                  <a:lnTo>
                    <a:pt x="3181" y="12120"/>
                  </a:lnTo>
                  <a:lnTo>
                    <a:pt x="2121" y="13966"/>
                  </a:lnTo>
                  <a:lnTo>
                    <a:pt x="1231" y="15916"/>
                  </a:lnTo>
                  <a:lnTo>
                    <a:pt x="707" y="17434"/>
                  </a:lnTo>
                  <a:lnTo>
                    <a:pt x="419" y="18455"/>
                  </a:lnTo>
                  <a:lnTo>
                    <a:pt x="210" y="19502"/>
                  </a:lnTo>
                  <a:lnTo>
                    <a:pt x="66" y="20549"/>
                  </a:lnTo>
                  <a:lnTo>
                    <a:pt x="1" y="21596"/>
                  </a:lnTo>
                  <a:lnTo>
                    <a:pt x="1" y="22656"/>
                  </a:lnTo>
                  <a:lnTo>
                    <a:pt x="105" y="23703"/>
                  </a:lnTo>
                  <a:lnTo>
                    <a:pt x="275" y="24737"/>
                  </a:lnTo>
                  <a:lnTo>
                    <a:pt x="550" y="25771"/>
                  </a:lnTo>
                  <a:lnTo>
                    <a:pt x="917" y="26779"/>
                  </a:lnTo>
                  <a:lnTo>
                    <a:pt x="1139" y="27277"/>
                  </a:lnTo>
                  <a:lnTo>
                    <a:pt x="1414" y="27839"/>
                  </a:lnTo>
                  <a:lnTo>
                    <a:pt x="2056" y="28873"/>
                  </a:lnTo>
                  <a:lnTo>
                    <a:pt x="2775" y="29829"/>
                  </a:lnTo>
                  <a:lnTo>
                    <a:pt x="3587" y="30719"/>
                  </a:lnTo>
                  <a:lnTo>
                    <a:pt x="4451" y="31544"/>
                  </a:lnTo>
                  <a:lnTo>
                    <a:pt x="5367" y="32316"/>
                  </a:lnTo>
                  <a:lnTo>
                    <a:pt x="6820" y="33415"/>
                  </a:lnTo>
                  <a:lnTo>
                    <a:pt x="8835" y="34829"/>
                  </a:lnTo>
                  <a:lnTo>
                    <a:pt x="10851" y="36242"/>
                  </a:lnTo>
                  <a:lnTo>
                    <a:pt x="12304" y="37381"/>
                  </a:lnTo>
                  <a:lnTo>
                    <a:pt x="13220" y="38193"/>
                  </a:lnTo>
                  <a:lnTo>
                    <a:pt x="14084" y="39056"/>
                  </a:lnTo>
                  <a:lnTo>
                    <a:pt x="14882" y="39986"/>
                  </a:lnTo>
                  <a:lnTo>
                    <a:pt x="15249" y="40483"/>
                  </a:lnTo>
                  <a:lnTo>
                    <a:pt x="16034" y="41648"/>
                  </a:lnTo>
                  <a:lnTo>
                    <a:pt x="16754" y="42865"/>
                  </a:lnTo>
                  <a:lnTo>
                    <a:pt x="3155" y="48297"/>
                  </a:lnTo>
                  <a:lnTo>
                    <a:pt x="18940" y="52616"/>
                  </a:lnTo>
                  <a:lnTo>
                    <a:pt x="20445" y="51491"/>
                  </a:lnTo>
                  <a:lnTo>
                    <a:pt x="20838" y="51661"/>
                  </a:lnTo>
                  <a:lnTo>
                    <a:pt x="21780" y="51988"/>
                  </a:lnTo>
                  <a:lnTo>
                    <a:pt x="22919" y="52276"/>
                  </a:lnTo>
                  <a:lnTo>
                    <a:pt x="24228" y="52525"/>
                  </a:lnTo>
                  <a:lnTo>
                    <a:pt x="26466" y="52826"/>
                  </a:lnTo>
                  <a:lnTo>
                    <a:pt x="29895" y="53061"/>
                  </a:lnTo>
                  <a:lnTo>
                    <a:pt x="31767" y="53074"/>
                  </a:lnTo>
                  <a:lnTo>
                    <a:pt x="33049" y="53074"/>
                  </a:lnTo>
                  <a:lnTo>
                    <a:pt x="35471" y="52956"/>
                  </a:lnTo>
                  <a:lnTo>
                    <a:pt x="37696" y="52760"/>
                  </a:lnTo>
                  <a:lnTo>
                    <a:pt x="39685" y="52472"/>
                  </a:lnTo>
                  <a:lnTo>
                    <a:pt x="41361" y="52106"/>
                  </a:lnTo>
                  <a:lnTo>
                    <a:pt x="42709" y="51674"/>
                  </a:lnTo>
                  <a:lnTo>
                    <a:pt x="43442" y="51307"/>
                  </a:lnTo>
                  <a:lnTo>
                    <a:pt x="43795" y="51059"/>
                  </a:lnTo>
                  <a:lnTo>
                    <a:pt x="44044" y="50797"/>
                  </a:lnTo>
                  <a:lnTo>
                    <a:pt x="44175" y="50522"/>
                  </a:lnTo>
                  <a:lnTo>
                    <a:pt x="44188" y="50378"/>
                  </a:lnTo>
                  <a:lnTo>
                    <a:pt x="44175" y="50221"/>
                  </a:lnTo>
                  <a:lnTo>
                    <a:pt x="43978" y="49881"/>
                  </a:lnTo>
                  <a:lnTo>
                    <a:pt x="43625" y="49566"/>
                  </a:lnTo>
                  <a:lnTo>
                    <a:pt x="43088" y="49279"/>
                  </a:lnTo>
                  <a:lnTo>
                    <a:pt x="42761" y="49135"/>
                  </a:lnTo>
                  <a:lnTo>
                    <a:pt x="43573" y="48912"/>
                  </a:lnTo>
                  <a:lnTo>
                    <a:pt x="45169" y="48415"/>
                  </a:lnTo>
                  <a:lnTo>
                    <a:pt x="46727" y="47852"/>
                  </a:lnTo>
                  <a:lnTo>
                    <a:pt x="48245" y="47211"/>
                  </a:lnTo>
                  <a:lnTo>
                    <a:pt x="49711" y="46504"/>
                  </a:lnTo>
                  <a:lnTo>
                    <a:pt x="51112" y="45718"/>
                  </a:lnTo>
                  <a:lnTo>
                    <a:pt x="52447" y="44855"/>
                  </a:lnTo>
                  <a:lnTo>
                    <a:pt x="53690" y="43925"/>
                  </a:lnTo>
                  <a:lnTo>
                    <a:pt x="54855" y="42904"/>
                  </a:lnTo>
                  <a:lnTo>
                    <a:pt x="55915" y="41818"/>
                  </a:lnTo>
                  <a:lnTo>
                    <a:pt x="56857" y="40653"/>
                  </a:lnTo>
                  <a:lnTo>
                    <a:pt x="57682" y="39397"/>
                  </a:lnTo>
                  <a:lnTo>
                    <a:pt x="58389" y="38062"/>
                  </a:lnTo>
                  <a:lnTo>
                    <a:pt x="58952" y="36648"/>
                  </a:lnTo>
                  <a:lnTo>
                    <a:pt x="59370" y="35143"/>
                  </a:lnTo>
                  <a:lnTo>
                    <a:pt x="59619" y="33559"/>
                  </a:lnTo>
                  <a:lnTo>
                    <a:pt x="59685" y="32722"/>
                  </a:lnTo>
                  <a:lnTo>
                    <a:pt x="59711" y="31845"/>
                  </a:lnTo>
                  <a:lnTo>
                    <a:pt x="59580" y="30117"/>
                  </a:lnTo>
                  <a:lnTo>
                    <a:pt x="59226" y="28455"/>
                  </a:lnTo>
                  <a:lnTo>
                    <a:pt x="58808" y="27264"/>
                  </a:lnTo>
                  <a:lnTo>
                    <a:pt x="58454" y="26504"/>
                  </a:lnTo>
                  <a:lnTo>
                    <a:pt x="58062" y="25771"/>
                  </a:lnTo>
                  <a:lnTo>
                    <a:pt x="57603" y="25078"/>
                  </a:lnTo>
                  <a:lnTo>
                    <a:pt x="57106" y="24410"/>
                  </a:lnTo>
                  <a:lnTo>
                    <a:pt x="56543" y="23782"/>
                  </a:lnTo>
                  <a:lnTo>
                    <a:pt x="55928" y="23206"/>
                  </a:lnTo>
                  <a:lnTo>
                    <a:pt x="55261" y="22669"/>
                  </a:lnTo>
                  <a:lnTo>
                    <a:pt x="54541" y="22185"/>
                  </a:lnTo>
                  <a:lnTo>
                    <a:pt x="53769" y="21753"/>
                  </a:lnTo>
                  <a:lnTo>
                    <a:pt x="53363" y="21557"/>
                  </a:lnTo>
                  <a:lnTo>
                    <a:pt x="52525" y="21164"/>
                  </a:lnTo>
                  <a:lnTo>
                    <a:pt x="50876" y="20300"/>
                  </a:lnTo>
                  <a:lnTo>
                    <a:pt x="49266" y="19345"/>
                  </a:lnTo>
                  <a:lnTo>
                    <a:pt x="47709" y="18324"/>
                  </a:lnTo>
                  <a:lnTo>
                    <a:pt x="46177" y="17238"/>
                  </a:lnTo>
                  <a:lnTo>
                    <a:pt x="44698" y="16086"/>
                  </a:lnTo>
                  <a:lnTo>
                    <a:pt x="42539" y="14306"/>
                  </a:lnTo>
                  <a:lnTo>
                    <a:pt x="41164" y="13062"/>
                  </a:lnTo>
                  <a:lnTo>
                    <a:pt x="40313" y="12277"/>
                  </a:lnTo>
                  <a:lnTo>
                    <a:pt x="38690" y="10563"/>
                  </a:lnTo>
                  <a:lnTo>
                    <a:pt x="36308" y="7866"/>
                  </a:lnTo>
                  <a:lnTo>
                    <a:pt x="33848" y="5235"/>
                  </a:lnTo>
                  <a:lnTo>
                    <a:pt x="32552" y="4018"/>
                  </a:lnTo>
                  <a:lnTo>
                    <a:pt x="31649" y="3259"/>
                  </a:lnTo>
                  <a:lnTo>
                    <a:pt x="30706" y="2565"/>
                  </a:lnTo>
                  <a:lnTo>
                    <a:pt x="29725" y="1937"/>
                  </a:lnTo>
                  <a:lnTo>
                    <a:pt x="28691" y="1374"/>
                  </a:lnTo>
                  <a:lnTo>
                    <a:pt x="27604" y="903"/>
                  </a:lnTo>
                  <a:lnTo>
                    <a:pt x="27042" y="707"/>
                  </a:lnTo>
                  <a:lnTo>
                    <a:pt x="26453" y="524"/>
                  </a:lnTo>
                  <a:lnTo>
                    <a:pt x="25275" y="249"/>
                  </a:lnTo>
                  <a:lnTo>
                    <a:pt x="24097" y="66"/>
                  </a:lnTo>
                  <a:lnTo>
                    <a:pt x="22919" y="0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7356945" y="1661373"/>
              <a:ext cx="168740" cy="136587"/>
            </a:xfrm>
            <a:custGeom>
              <a:rect b="b" l="l" r="r" t="t"/>
              <a:pathLst>
                <a:path extrusionOk="0" h="2226" w="2750">
                  <a:moveTo>
                    <a:pt x="825" y="0"/>
                  </a:moveTo>
                  <a:lnTo>
                    <a:pt x="694" y="13"/>
                  </a:lnTo>
                  <a:lnTo>
                    <a:pt x="524" y="53"/>
                  </a:lnTo>
                  <a:lnTo>
                    <a:pt x="263" y="223"/>
                  </a:lnTo>
                  <a:lnTo>
                    <a:pt x="79" y="485"/>
                  </a:lnTo>
                  <a:lnTo>
                    <a:pt x="1" y="786"/>
                  </a:lnTo>
                  <a:lnTo>
                    <a:pt x="27" y="956"/>
                  </a:lnTo>
                  <a:lnTo>
                    <a:pt x="27" y="995"/>
                  </a:lnTo>
                  <a:lnTo>
                    <a:pt x="40" y="1034"/>
                  </a:lnTo>
                  <a:lnTo>
                    <a:pt x="92" y="1204"/>
                  </a:lnTo>
                  <a:lnTo>
                    <a:pt x="302" y="1505"/>
                  </a:lnTo>
                  <a:lnTo>
                    <a:pt x="734" y="1872"/>
                  </a:lnTo>
                  <a:lnTo>
                    <a:pt x="1061" y="2042"/>
                  </a:lnTo>
                  <a:lnTo>
                    <a:pt x="1270" y="2108"/>
                  </a:lnTo>
                  <a:lnTo>
                    <a:pt x="1807" y="2186"/>
                  </a:lnTo>
                  <a:lnTo>
                    <a:pt x="2605" y="2225"/>
                  </a:lnTo>
                  <a:lnTo>
                    <a:pt x="2749" y="2225"/>
                  </a:lnTo>
                  <a:lnTo>
                    <a:pt x="2618" y="1833"/>
                  </a:lnTo>
                  <a:lnTo>
                    <a:pt x="2475" y="1388"/>
                  </a:lnTo>
                  <a:lnTo>
                    <a:pt x="2357" y="1165"/>
                  </a:lnTo>
                  <a:lnTo>
                    <a:pt x="1977" y="681"/>
                  </a:lnTo>
                  <a:lnTo>
                    <a:pt x="1493" y="249"/>
                  </a:lnTo>
                  <a:lnTo>
                    <a:pt x="1087" y="5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7365781" y="1448519"/>
              <a:ext cx="1065026" cy="2267252"/>
            </a:xfrm>
            <a:custGeom>
              <a:rect b="b" l="l" r="r" t="t"/>
              <a:pathLst>
                <a:path extrusionOk="0" h="36950" w="17357">
                  <a:moveTo>
                    <a:pt x="16715" y="1297"/>
                  </a:moveTo>
                  <a:lnTo>
                    <a:pt x="16676" y="1310"/>
                  </a:lnTo>
                  <a:lnTo>
                    <a:pt x="16545" y="1310"/>
                  </a:lnTo>
                  <a:lnTo>
                    <a:pt x="16283" y="1362"/>
                  </a:lnTo>
                  <a:lnTo>
                    <a:pt x="15903" y="1571"/>
                  </a:lnTo>
                  <a:lnTo>
                    <a:pt x="15419" y="2016"/>
                  </a:lnTo>
                  <a:lnTo>
                    <a:pt x="15066" y="2514"/>
                  </a:lnTo>
                  <a:lnTo>
                    <a:pt x="14948" y="2736"/>
                  </a:lnTo>
                  <a:lnTo>
                    <a:pt x="14804" y="3181"/>
                  </a:lnTo>
                  <a:lnTo>
                    <a:pt x="14700" y="3583"/>
                  </a:lnTo>
                  <a:lnTo>
                    <a:pt x="14739" y="3535"/>
                  </a:lnTo>
                  <a:lnTo>
                    <a:pt x="15000" y="3535"/>
                  </a:lnTo>
                  <a:lnTo>
                    <a:pt x="15720" y="3469"/>
                  </a:lnTo>
                  <a:lnTo>
                    <a:pt x="16178" y="3378"/>
                  </a:lnTo>
                  <a:lnTo>
                    <a:pt x="16361" y="3299"/>
                  </a:lnTo>
                  <a:lnTo>
                    <a:pt x="16676" y="3142"/>
                  </a:lnTo>
                  <a:lnTo>
                    <a:pt x="17094" y="2762"/>
                  </a:lnTo>
                  <a:lnTo>
                    <a:pt x="17291" y="2448"/>
                  </a:lnTo>
                  <a:lnTo>
                    <a:pt x="17343" y="2265"/>
                  </a:lnTo>
                  <a:lnTo>
                    <a:pt x="17356" y="2108"/>
                  </a:lnTo>
                  <a:lnTo>
                    <a:pt x="17304" y="1794"/>
                  </a:lnTo>
                  <a:lnTo>
                    <a:pt x="17134" y="1532"/>
                  </a:lnTo>
                  <a:lnTo>
                    <a:pt x="16872" y="1349"/>
                  </a:lnTo>
                  <a:lnTo>
                    <a:pt x="16715" y="1297"/>
                  </a:lnTo>
                  <a:close/>
                  <a:moveTo>
                    <a:pt x="14700" y="3583"/>
                  </a:moveTo>
                  <a:lnTo>
                    <a:pt x="14568" y="3750"/>
                  </a:lnTo>
                  <a:lnTo>
                    <a:pt x="14712" y="3587"/>
                  </a:lnTo>
                  <a:lnTo>
                    <a:pt x="14699" y="3587"/>
                  </a:lnTo>
                  <a:lnTo>
                    <a:pt x="14700" y="3583"/>
                  </a:lnTo>
                  <a:close/>
                  <a:moveTo>
                    <a:pt x="14568" y="3750"/>
                  </a:moveTo>
                  <a:lnTo>
                    <a:pt x="14516" y="3810"/>
                  </a:lnTo>
                  <a:lnTo>
                    <a:pt x="14453" y="3888"/>
                  </a:lnTo>
                  <a:lnTo>
                    <a:pt x="14542" y="3783"/>
                  </a:lnTo>
                  <a:lnTo>
                    <a:pt x="14568" y="3750"/>
                  </a:lnTo>
                  <a:close/>
                  <a:moveTo>
                    <a:pt x="14453" y="3888"/>
                  </a:moveTo>
                  <a:lnTo>
                    <a:pt x="14320" y="4045"/>
                  </a:lnTo>
                  <a:lnTo>
                    <a:pt x="14177" y="4229"/>
                  </a:lnTo>
                  <a:lnTo>
                    <a:pt x="14307" y="4071"/>
                  </a:lnTo>
                  <a:lnTo>
                    <a:pt x="14453" y="3888"/>
                  </a:lnTo>
                  <a:close/>
                  <a:moveTo>
                    <a:pt x="8129" y="17932"/>
                  </a:moveTo>
                  <a:lnTo>
                    <a:pt x="8273" y="18076"/>
                  </a:lnTo>
                  <a:lnTo>
                    <a:pt x="8678" y="18364"/>
                  </a:lnTo>
                  <a:lnTo>
                    <a:pt x="9307" y="18731"/>
                  </a:lnTo>
                  <a:lnTo>
                    <a:pt x="9490" y="18822"/>
                  </a:lnTo>
                  <a:lnTo>
                    <a:pt x="9307" y="19267"/>
                  </a:lnTo>
                  <a:lnTo>
                    <a:pt x="9137" y="19686"/>
                  </a:lnTo>
                  <a:lnTo>
                    <a:pt x="8535" y="21021"/>
                  </a:lnTo>
                  <a:lnTo>
                    <a:pt x="8063" y="21937"/>
                  </a:lnTo>
                  <a:lnTo>
                    <a:pt x="7985" y="22094"/>
                  </a:lnTo>
                  <a:lnTo>
                    <a:pt x="7919" y="22238"/>
                  </a:lnTo>
                  <a:lnTo>
                    <a:pt x="7867" y="22238"/>
                  </a:lnTo>
                  <a:lnTo>
                    <a:pt x="7854" y="22068"/>
                  </a:lnTo>
                  <a:lnTo>
                    <a:pt x="7828" y="21885"/>
                  </a:lnTo>
                  <a:lnTo>
                    <a:pt x="7684" y="20851"/>
                  </a:lnTo>
                  <a:lnTo>
                    <a:pt x="7409" y="19398"/>
                  </a:lnTo>
                  <a:lnTo>
                    <a:pt x="7304" y="18901"/>
                  </a:lnTo>
                  <a:lnTo>
                    <a:pt x="7186" y="18377"/>
                  </a:lnTo>
                  <a:lnTo>
                    <a:pt x="7671" y="18181"/>
                  </a:lnTo>
                  <a:lnTo>
                    <a:pt x="8129" y="17932"/>
                  </a:lnTo>
                  <a:close/>
                  <a:moveTo>
                    <a:pt x="3456" y="1"/>
                  </a:moveTo>
                  <a:lnTo>
                    <a:pt x="3299" y="53"/>
                  </a:lnTo>
                  <a:lnTo>
                    <a:pt x="3234" y="79"/>
                  </a:lnTo>
                  <a:lnTo>
                    <a:pt x="3116" y="145"/>
                  </a:lnTo>
                  <a:lnTo>
                    <a:pt x="2933" y="341"/>
                  </a:lnTo>
                  <a:lnTo>
                    <a:pt x="2723" y="734"/>
                  </a:lnTo>
                  <a:lnTo>
                    <a:pt x="2566" y="1362"/>
                  </a:lnTo>
                  <a:lnTo>
                    <a:pt x="2527" y="1977"/>
                  </a:lnTo>
                  <a:lnTo>
                    <a:pt x="2566" y="2226"/>
                  </a:lnTo>
                  <a:lnTo>
                    <a:pt x="2684" y="2671"/>
                  </a:lnTo>
                  <a:lnTo>
                    <a:pt x="2815" y="3064"/>
                  </a:lnTo>
                  <a:lnTo>
                    <a:pt x="2828" y="3064"/>
                  </a:lnTo>
                  <a:lnTo>
                    <a:pt x="2789" y="3351"/>
                  </a:lnTo>
                  <a:lnTo>
                    <a:pt x="2749" y="3692"/>
                  </a:lnTo>
                  <a:lnTo>
                    <a:pt x="2684" y="4346"/>
                  </a:lnTo>
                  <a:lnTo>
                    <a:pt x="2645" y="5105"/>
                  </a:lnTo>
                  <a:lnTo>
                    <a:pt x="2632" y="5943"/>
                  </a:lnTo>
                  <a:lnTo>
                    <a:pt x="2684" y="6781"/>
                  </a:lnTo>
                  <a:lnTo>
                    <a:pt x="2736" y="7252"/>
                  </a:lnTo>
                  <a:lnTo>
                    <a:pt x="2880" y="8181"/>
                  </a:lnTo>
                  <a:lnTo>
                    <a:pt x="2998" y="8639"/>
                  </a:lnTo>
                  <a:lnTo>
                    <a:pt x="2998" y="8665"/>
                  </a:lnTo>
                  <a:lnTo>
                    <a:pt x="2736" y="8260"/>
                  </a:lnTo>
                  <a:lnTo>
                    <a:pt x="2540" y="7998"/>
                  </a:lnTo>
                  <a:lnTo>
                    <a:pt x="2370" y="7815"/>
                  </a:lnTo>
                  <a:lnTo>
                    <a:pt x="1886" y="7448"/>
                  </a:lnTo>
                  <a:lnTo>
                    <a:pt x="1297" y="7160"/>
                  </a:lnTo>
                  <a:lnTo>
                    <a:pt x="865" y="7082"/>
                  </a:lnTo>
                  <a:lnTo>
                    <a:pt x="590" y="7095"/>
                  </a:lnTo>
                  <a:lnTo>
                    <a:pt x="472" y="7134"/>
                  </a:lnTo>
                  <a:lnTo>
                    <a:pt x="328" y="7226"/>
                  </a:lnTo>
                  <a:lnTo>
                    <a:pt x="105" y="7461"/>
                  </a:lnTo>
                  <a:lnTo>
                    <a:pt x="1" y="7762"/>
                  </a:lnTo>
                  <a:lnTo>
                    <a:pt x="14" y="8076"/>
                  </a:lnTo>
                  <a:lnTo>
                    <a:pt x="79" y="8233"/>
                  </a:lnTo>
                  <a:lnTo>
                    <a:pt x="92" y="8260"/>
                  </a:lnTo>
                  <a:lnTo>
                    <a:pt x="105" y="8286"/>
                  </a:lnTo>
                  <a:lnTo>
                    <a:pt x="210" y="8443"/>
                  </a:lnTo>
                  <a:lnTo>
                    <a:pt x="485" y="8679"/>
                  </a:lnTo>
                  <a:lnTo>
                    <a:pt x="995" y="8914"/>
                  </a:lnTo>
                  <a:lnTo>
                    <a:pt x="1349" y="8980"/>
                  </a:lnTo>
                  <a:lnTo>
                    <a:pt x="1558" y="9006"/>
                  </a:lnTo>
                  <a:lnTo>
                    <a:pt x="2082" y="8940"/>
                  </a:lnTo>
                  <a:lnTo>
                    <a:pt x="2841" y="8783"/>
                  </a:lnTo>
                  <a:lnTo>
                    <a:pt x="3024" y="8718"/>
                  </a:lnTo>
                  <a:lnTo>
                    <a:pt x="3155" y="9176"/>
                  </a:lnTo>
                  <a:lnTo>
                    <a:pt x="3495" y="10079"/>
                  </a:lnTo>
                  <a:lnTo>
                    <a:pt x="3679" y="10524"/>
                  </a:lnTo>
                  <a:lnTo>
                    <a:pt x="3901" y="11034"/>
                  </a:lnTo>
                  <a:lnTo>
                    <a:pt x="4150" y="11545"/>
                  </a:lnTo>
                  <a:lnTo>
                    <a:pt x="4006" y="11335"/>
                  </a:lnTo>
                  <a:lnTo>
                    <a:pt x="3940" y="11257"/>
                  </a:lnTo>
                  <a:lnTo>
                    <a:pt x="3783" y="11074"/>
                  </a:lnTo>
                  <a:lnTo>
                    <a:pt x="3286" y="10707"/>
                  </a:lnTo>
                  <a:lnTo>
                    <a:pt x="2697" y="10419"/>
                  </a:lnTo>
                  <a:lnTo>
                    <a:pt x="2265" y="10341"/>
                  </a:lnTo>
                  <a:lnTo>
                    <a:pt x="1990" y="10354"/>
                  </a:lnTo>
                  <a:lnTo>
                    <a:pt x="1872" y="10406"/>
                  </a:lnTo>
                  <a:lnTo>
                    <a:pt x="1728" y="10485"/>
                  </a:lnTo>
                  <a:lnTo>
                    <a:pt x="1506" y="10720"/>
                  </a:lnTo>
                  <a:lnTo>
                    <a:pt x="1401" y="11021"/>
                  </a:lnTo>
                  <a:lnTo>
                    <a:pt x="1414" y="11335"/>
                  </a:lnTo>
                  <a:lnTo>
                    <a:pt x="1480" y="11493"/>
                  </a:lnTo>
                  <a:lnTo>
                    <a:pt x="1493" y="11519"/>
                  </a:lnTo>
                  <a:lnTo>
                    <a:pt x="1506" y="11545"/>
                  </a:lnTo>
                  <a:lnTo>
                    <a:pt x="1611" y="11702"/>
                  </a:lnTo>
                  <a:lnTo>
                    <a:pt x="1886" y="11938"/>
                  </a:lnTo>
                  <a:lnTo>
                    <a:pt x="2396" y="12173"/>
                  </a:lnTo>
                  <a:lnTo>
                    <a:pt x="2749" y="12252"/>
                  </a:lnTo>
                  <a:lnTo>
                    <a:pt x="2933" y="12265"/>
                  </a:lnTo>
                  <a:lnTo>
                    <a:pt x="3404" y="12212"/>
                  </a:lnTo>
                  <a:lnTo>
                    <a:pt x="4111" y="12068"/>
                  </a:lnTo>
                  <a:lnTo>
                    <a:pt x="4372" y="12003"/>
                  </a:lnTo>
                  <a:lnTo>
                    <a:pt x="4477" y="12186"/>
                  </a:lnTo>
                  <a:lnTo>
                    <a:pt x="4569" y="12383"/>
                  </a:lnTo>
                  <a:lnTo>
                    <a:pt x="5040" y="13312"/>
                  </a:lnTo>
                  <a:lnTo>
                    <a:pt x="5485" y="14241"/>
                  </a:lnTo>
                  <a:lnTo>
                    <a:pt x="5629" y="14555"/>
                  </a:lnTo>
                  <a:lnTo>
                    <a:pt x="5773" y="14896"/>
                  </a:lnTo>
                  <a:lnTo>
                    <a:pt x="5642" y="14712"/>
                  </a:lnTo>
                  <a:lnTo>
                    <a:pt x="5590" y="14647"/>
                  </a:lnTo>
                  <a:lnTo>
                    <a:pt x="5419" y="14464"/>
                  </a:lnTo>
                  <a:lnTo>
                    <a:pt x="4935" y="14097"/>
                  </a:lnTo>
                  <a:lnTo>
                    <a:pt x="4346" y="13809"/>
                  </a:lnTo>
                  <a:lnTo>
                    <a:pt x="3901" y="13731"/>
                  </a:lnTo>
                  <a:lnTo>
                    <a:pt x="3639" y="13744"/>
                  </a:lnTo>
                  <a:lnTo>
                    <a:pt x="3522" y="13783"/>
                  </a:lnTo>
                  <a:lnTo>
                    <a:pt x="3365" y="13875"/>
                  </a:lnTo>
                  <a:lnTo>
                    <a:pt x="3155" y="14110"/>
                  </a:lnTo>
                  <a:lnTo>
                    <a:pt x="3050" y="14398"/>
                  </a:lnTo>
                  <a:lnTo>
                    <a:pt x="3063" y="14725"/>
                  </a:lnTo>
                  <a:lnTo>
                    <a:pt x="3129" y="14882"/>
                  </a:lnTo>
                  <a:lnTo>
                    <a:pt x="3142" y="14909"/>
                  </a:lnTo>
                  <a:lnTo>
                    <a:pt x="3155" y="14935"/>
                  </a:lnTo>
                  <a:lnTo>
                    <a:pt x="3260" y="15092"/>
                  </a:lnTo>
                  <a:lnTo>
                    <a:pt x="3535" y="15328"/>
                  </a:lnTo>
                  <a:lnTo>
                    <a:pt x="4045" y="15563"/>
                  </a:lnTo>
                  <a:lnTo>
                    <a:pt x="4399" y="15629"/>
                  </a:lnTo>
                  <a:lnTo>
                    <a:pt x="4582" y="15655"/>
                  </a:lnTo>
                  <a:lnTo>
                    <a:pt x="5027" y="15615"/>
                  </a:lnTo>
                  <a:lnTo>
                    <a:pt x="5694" y="15471"/>
                  </a:lnTo>
                  <a:lnTo>
                    <a:pt x="5982" y="15393"/>
                  </a:lnTo>
                  <a:lnTo>
                    <a:pt x="6113" y="15733"/>
                  </a:lnTo>
                  <a:lnTo>
                    <a:pt x="6231" y="16074"/>
                  </a:lnTo>
                  <a:lnTo>
                    <a:pt x="6309" y="16296"/>
                  </a:lnTo>
                  <a:lnTo>
                    <a:pt x="6375" y="16519"/>
                  </a:lnTo>
                  <a:lnTo>
                    <a:pt x="6440" y="16754"/>
                  </a:lnTo>
                  <a:lnTo>
                    <a:pt x="6506" y="16977"/>
                  </a:lnTo>
                  <a:lnTo>
                    <a:pt x="6610" y="17422"/>
                  </a:lnTo>
                  <a:lnTo>
                    <a:pt x="6715" y="17854"/>
                  </a:lnTo>
                  <a:lnTo>
                    <a:pt x="6781" y="18155"/>
                  </a:lnTo>
                  <a:lnTo>
                    <a:pt x="6833" y="18443"/>
                  </a:lnTo>
                  <a:lnTo>
                    <a:pt x="6637" y="18011"/>
                  </a:lnTo>
                  <a:lnTo>
                    <a:pt x="6506" y="17775"/>
                  </a:lnTo>
                  <a:lnTo>
                    <a:pt x="6362" y="17566"/>
                  </a:lnTo>
                  <a:lnTo>
                    <a:pt x="5930" y="17134"/>
                  </a:lnTo>
                  <a:lnTo>
                    <a:pt x="5393" y="16754"/>
                  </a:lnTo>
                  <a:lnTo>
                    <a:pt x="4974" y="16610"/>
                  </a:lnTo>
                  <a:lnTo>
                    <a:pt x="4713" y="16584"/>
                  </a:lnTo>
                  <a:lnTo>
                    <a:pt x="4582" y="16610"/>
                  </a:lnTo>
                  <a:lnTo>
                    <a:pt x="4425" y="16676"/>
                  </a:lnTo>
                  <a:lnTo>
                    <a:pt x="4176" y="16872"/>
                  </a:lnTo>
                  <a:lnTo>
                    <a:pt x="4032" y="17147"/>
                  </a:lnTo>
                  <a:lnTo>
                    <a:pt x="3993" y="17461"/>
                  </a:lnTo>
                  <a:lnTo>
                    <a:pt x="4032" y="17631"/>
                  </a:lnTo>
                  <a:lnTo>
                    <a:pt x="4045" y="17657"/>
                  </a:lnTo>
                  <a:lnTo>
                    <a:pt x="4045" y="17697"/>
                  </a:lnTo>
                  <a:lnTo>
                    <a:pt x="4124" y="17867"/>
                  </a:lnTo>
                  <a:lnTo>
                    <a:pt x="4359" y="18142"/>
                  </a:lnTo>
                  <a:lnTo>
                    <a:pt x="4830" y="18456"/>
                  </a:lnTo>
                  <a:lnTo>
                    <a:pt x="5171" y="18573"/>
                  </a:lnTo>
                  <a:lnTo>
                    <a:pt x="5367" y="18626"/>
                  </a:lnTo>
                  <a:lnTo>
                    <a:pt x="5878" y="18652"/>
                  </a:lnTo>
                  <a:lnTo>
                    <a:pt x="6637" y="18600"/>
                  </a:lnTo>
                  <a:lnTo>
                    <a:pt x="6859" y="18573"/>
                  </a:lnTo>
                  <a:lnTo>
                    <a:pt x="6951" y="19058"/>
                  </a:lnTo>
                  <a:lnTo>
                    <a:pt x="7029" y="19503"/>
                  </a:lnTo>
                  <a:lnTo>
                    <a:pt x="7265" y="20942"/>
                  </a:lnTo>
                  <a:lnTo>
                    <a:pt x="7383" y="21963"/>
                  </a:lnTo>
                  <a:lnTo>
                    <a:pt x="7409" y="22120"/>
                  </a:lnTo>
                  <a:lnTo>
                    <a:pt x="7422" y="22225"/>
                  </a:lnTo>
                  <a:lnTo>
                    <a:pt x="5341" y="22225"/>
                  </a:lnTo>
                  <a:lnTo>
                    <a:pt x="6087" y="36950"/>
                  </a:lnTo>
                  <a:lnTo>
                    <a:pt x="9608" y="36950"/>
                  </a:lnTo>
                  <a:lnTo>
                    <a:pt x="10354" y="22225"/>
                  </a:lnTo>
                  <a:lnTo>
                    <a:pt x="8508" y="22225"/>
                  </a:lnTo>
                  <a:lnTo>
                    <a:pt x="8521" y="22186"/>
                  </a:lnTo>
                  <a:lnTo>
                    <a:pt x="8548" y="22147"/>
                  </a:lnTo>
                  <a:lnTo>
                    <a:pt x="8993" y="21191"/>
                  </a:lnTo>
                  <a:lnTo>
                    <a:pt x="9555" y="19830"/>
                  </a:lnTo>
                  <a:lnTo>
                    <a:pt x="9752" y="19359"/>
                  </a:lnTo>
                  <a:lnTo>
                    <a:pt x="9935" y="18848"/>
                  </a:lnTo>
                  <a:lnTo>
                    <a:pt x="10144" y="18888"/>
                  </a:lnTo>
                  <a:lnTo>
                    <a:pt x="10890" y="18992"/>
                  </a:lnTo>
                  <a:lnTo>
                    <a:pt x="11401" y="19005"/>
                  </a:lnTo>
                  <a:lnTo>
                    <a:pt x="11597" y="18979"/>
                  </a:lnTo>
                  <a:lnTo>
                    <a:pt x="11951" y="18888"/>
                  </a:lnTo>
                  <a:lnTo>
                    <a:pt x="12435" y="18600"/>
                  </a:lnTo>
                  <a:lnTo>
                    <a:pt x="12697" y="18338"/>
                  </a:lnTo>
                  <a:lnTo>
                    <a:pt x="12775" y="18181"/>
                  </a:lnTo>
                  <a:lnTo>
                    <a:pt x="12841" y="18024"/>
                  </a:lnTo>
                  <a:lnTo>
                    <a:pt x="12854" y="17710"/>
                  </a:lnTo>
                  <a:lnTo>
                    <a:pt x="12762" y="17409"/>
                  </a:lnTo>
                  <a:lnTo>
                    <a:pt x="12540" y="17173"/>
                  </a:lnTo>
                  <a:lnTo>
                    <a:pt x="12396" y="17081"/>
                  </a:lnTo>
                  <a:lnTo>
                    <a:pt x="12330" y="17055"/>
                  </a:lnTo>
                  <a:lnTo>
                    <a:pt x="12212" y="17029"/>
                  </a:lnTo>
                  <a:lnTo>
                    <a:pt x="11938" y="17029"/>
                  </a:lnTo>
                  <a:lnTo>
                    <a:pt x="11519" y="17147"/>
                  </a:lnTo>
                  <a:lnTo>
                    <a:pt x="10956" y="17474"/>
                  </a:lnTo>
                  <a:lnTo>
                    <a:pt x="10498" y="17880"/>
                  </a:lnTo>
                  <a:lnTo>
                    <a:pt x="10341" y="18076"/>
                  </a:lnTo>
                  <a:lnTo>
                    <a:pt x="10223" y="18272"/>
                  </a:lnTo>
                  <a:lnTo>
                    <a:pt x="10014" y="18665"/>
                  </a:lnTo>
                  <a:lnTo>
                    <a:pt x="10092" y="18456"/>
                  </a:lnTo>
                  <a:lnTo>
                    <a:pt x="10157" y="18246"/>
                  </a:lnTo>
                  <a:lnTo>
                    <a:pt x="10315" y="17814"/>
                  </a:lnTo>
                  <a:lnTo>
                    <a:pt x="10459" y="17369"/>
                  </a:lnTo>
                  <a:lnTo>
                    <a:pt x="10603" y="16911"/>
                  </a:lnTo>
                  <a:lnTo>
                    <a:pt x="10655" y="16676"/>
                  </a:lnTo>
                  <a:lnTo>
                    <a:pt x="10720" y="16440"/>
                  </a:lnTo>
                  <a:lnTo>
                    <a:pt x="10838" y="15877"/>
                  </a:lnTo>
                  <a:lnTo>
                    <a:pt x="10943" y="15288"/>
                  </a:lnTo>
                  <a:lnTo>
                    <a:pt x="11205" y="15380"/>
                  </a:lnTo>
                  <a:lnTo>
                    <a:pt x="11885" y="15576"/>
                  </a:lnTo>
                  <a:lnTo>
                    <a:pt x="12330" y="15655"/>
                  </a:lnTo>
                  <a:lnTo>
                    <a:pt x="12513" y="15655"/>
                  </a:lnTo>
                  <a:lnTo>
                    <a:pt x="12867" y="15615"/>
                  </a:lnTo>
                  <a:lnTo>
                    <a:pt x="13403" y="15419"/>
                  </a:lnTo>
                  <a:lnTo>
                    <a:pt x="13691" y="15197"/>
                  </a:lnTo>
                  <a:lnTo>
                    <a:pt x="13796" y="15053"/>
                  </a:lnTo>
                  <a:lnTo>
                    <a:pt x="13888" y="14909"/>
                  </a:lnTo>
                  <a:lnTo>
                    <a:pt x="13953" y="14595"/>
                  </a:lnTo>
                  <a:lnTo>
                    <a:pt x="13901" y="14280"/>
                  </a:lnTo>
                  <a:lnTo>
                    <a:pt x="13718" y="14006"/>
                  </a:lnTo>
                  <a:lnTo>
                    <a:pt x="13587" y="13901"/>
                  </a:lnTo>
                  <a:lnTo>
                    <a:pt x="13534" y="13862"/>
                  </a:lnTo>
                  <a:lnTo>
                    <a:pt x="13417" y="13809"/>
                  </a:lnTo>
                  <a:lnTo>
                    <a:pt x="13142" y="13770"/>
                  </a:lnTo>
                  <a:lnTo>
                    <a:pt x="12710" y="13822"/>
                  </a:lnTo>
                  <a:lnTo>
                    <a:pt x="12108" y="14071"/>
                  </a:lnTo>
                  <a:lnTo>
                    <a:pt x="11584" y="14398"/>
                  </a:lnTo>
                  <a:lnTo>
                    <a:pt x="11401" y="14568"/>
                  </a:lnTo>
                  <a:lnTo>
                    <a:pt x="11244" y="14765"/>
                  </a:lnTo>
                  <a:lnTo>
                    <a:pt x="10956" y="15131"/>
                  </a:lnTo>
                  <a:lnTo>
                    <a:pt x="11008" y="14778"/>
                  </a:lnTo>
                  <a:lnTo>
                    <a:pt x="11061" y="14437"/>
                  </a:lnTo>
                  <a:lnTo>
                    <a:pt x="11178" y="13403"/>
                  </a:lnTo>
                  <a:lnTo>
                    <a:pt x="11270" y="12369"/>
                  </a:lnTo>
                  <a:lnTo>
                    <a:pt x="11309" y="12042"/>
                  </a:lnTo>
                  <a:lnTo>
                    <a:pt x="11335" y="11728"/>
                  </a:lnTo>
                  <a:lnTo>
                    <a:pt x="11519" y="11807"/>
                  </a:lnTo>
                  <a:lnTo>
                    <a:pt x="12252" y="12029"/>
                  </a:lnTo>
                  <a:lnTo>
                    <a:pt x="12762" y="12121"/>
                  </a:lnTo>
                  <a:lnTo>
                    <a:pt x="12972" y="12121"/>
                  </a:lnTo>
                  <a:lnTo>
                    <a:pt x="13325" y="12082"/>
                  </a:lnTo>
                  <a:lnTo>
                    <a:pt x="13862" y="11885"/>
                  </a:lnTo>
                  <a:lnTo>
                    <a:pt x="14150" y="11663"/>
                  </a:lnTo>
                  <a:lnTo>
                    <a:pt x="14254" y="11519"/>
                  </a:lnTo>
                  <a:lnTo>
                    <a:pt x="14346" y="11375"/>
                  </a:lnTo>
                  <a:lnTo>
                    <a:pt x="14411" y="11061"/>
                  </a:lnTo>
                  <a:lnTo>
                    <a:pt x="14346" y="10746"/>
                  </a:lnTo>
                  <a:lnTo>
                    <a:pt x="14176" y="10472"/>
                  </a:lnTo>
                  <a:lnTo>
                    <a:pt x="14045" y="10367"/>
                  </a:lnTo>
                  <a:lnTo>
                    <a:pt x="13979" y="10328"/>
                  </a:lnTo>
                  <a:lnTo>
                    <a:pt x="13862" y="10275"/>
                  </a:lnTo>
                  <a:lnTo>
                    <a:pt x="13600" y="10236"/>
                  </a:lnTo>
                  <a:lnTo>
                    <a:pt x="13168" y="10288"/>
                  </a:lnTo>
                  <a:lnTo>
                    <a:pt x="12566" y="10524"/>
                  </a:lnTo>
                  <a:lnTo>
                    <a:pt x="12042" y="10864"/>
                  </a:lnTo>
                  <a:lnTo>
                    <a:pt x="11859" y="11021"/>
                  </a:lnTo>
                  <a:lnTo>
                    <a:pt x="11623" y="11309"/>
                  </a:lnTo>
                  <a:lnTo>
                    <a:pt x="11335" y="11676"/>
                  </a:lnTo>
                  <a:lnTo>
                    <a:pt x="11414" y="10982"/>
                  </a:lnTo>
                  <a:lnTo>
                    <a:pt x="11506" y="10301"/>
                  </a:lnTo>
                  <a:lnTo>
                    <a:pt x="11663" y="9385"/>
                  </a:lnTo>
                  <a:lnTo>
                    <a:pt x="11898" y="8482"/>
                  </a:lnTo>
                  <a:lnTo>
                    <a:pt x="12055" y="8548"/>
                  </a:lnTo>
                  <a:lnTo>
                    <a:pt x="12801" y="8770"/>
                  </a:lnTo>
                  <a:lnTo>
                    <a:pt x="13325" y="8875"/>
                  </a:lnTo>
                  <a:lnTo>
                    <a:pt x="13534" y="8875"/>
                  </a:lnTo>
                  <a:lnTo>
                    <a:pt x="13888" y="8836"/>
                  </a:lnTo>
                  <a:lnTo>
                    <a:pt x="14424" y="8639"/>
                  </a:lnTo>
                  <a:lnTo>
                    <a:pt x="14712" y="8417"/>
                  </a:lnTo>
                  <a:lnTo>
                    <a:pt x="14817" y="8273"/>
                  </a:lnTo>
                  <a:lnTo>
                    <a:pt x="14909" y="8129"/>
                  </a:lnTo>
                  <a:lnTo>
                    <a:pt x="14974" y="7815"/>
                  </a:lnTo>
                  <a:lnTo>
                    <a:pt x="14909" y="7501"/>
                  </a:lnTo>
                  <a:lnTo>
                    <a:pt x="14739" y="7226"/>
                  </a:lnTo>
                  <a:lnTo>
                    <a:pt x="14608" y="7121"/>
                  </a:lnTo>
                  <a:lnTo>
                    <a:pt x="14555" y="7082"/>
                  </a:lnTo>
                  <a:lnTo>
                    <a:pt x="14437" y="7029"/>
                  </a:lnTo>
                  <a:lnTo>
                    <a:pt x="14163" y="6990"/>
                  </a:lnTo>
                  <a:lnTo>
                    <a:pt x="13731" y="7042"/>
                  </a:lnTo>
                  <a:lnTo>
                    <a:pt x="13129" y="7291"/>
                  </a:lnTo>
                  <a:lnTo>
                    <a:pt x="12605" y="7618"/>
                  </a:lnTo>
                  <a:lnTo>
                    <a:pt x="12422" y="7788"/>
                  </a:lnTo>
                  <a:lnTo>
                    <a:pt x="12173" y="8090"/>
                  </a:lnTo>
                  <a:lnTo>
                    <a:pt x="11898" y="8456"/>
                  </a:lnTo>
                  <a:lnTo>
                    <a:pt x="11911" y="8404"/>
                  </a:lnTo>
                  <a:lnTo>
                    <a:pt x="11924" y="8351"/>
                  </a:lnTo>
                  <a:lnTo>
                    <a:pt x="12068" y="7906"/>
                  </a:lnTo>
                  <a:lnTo>
                    <a:pt x="12422" y="7056"/>
                  </a:lnTo>
                  <a:lnTo>
                    <a:pt x="12631" y="6637"/>
                  </a:lnTo>
                  <a:lnTo>
                    <a:pt x="12880" y="6192"/>
                  </a:lnTo>
                  <a:lnTo>
                    <a:pt x="13129" y="5773"/>
                  </a:lnTo>
                  <a:lnTo>
                    <a:pt x="13351" y="5891"/>
                  </a:lnTo>
                  <a:lnTo>
                    <a:pt x="14032" y="6165"/>
                  </a:lnTo>
                  <a:lnTo>
                    <a:pt x="14490" y="6296"/>
                  </a:lnTo>
                  <a:lnTo>
                    <a:pt x="14686" y="6323"/>
                  </a:lnTo>
                  <a:lnTo>
                    <a:pt x="15040" y="6323"/>
                  </a:lnTo>
                  <a:lnTo>
                    <a:pt x="15589" y="6179"/>
                  </a:lnTo>
                  <a:lnTo>
                    <a:pt x="15903" y="5995"/>
                  </a:lnTo>
                  <a:lnTo>
                    <a:pt x="16021" y="5864"/>
                  </a:lnTo>
                  <a:lnTo>
                    <a:pt x="16126" y="5720"/>
                  </a:lnTo>
                  <a:lnTo>
                    <a:pt x="16218" y="5419"/>
                  </a:lnTo>
                  <a:lnTo>
                    <a:pt x="16191" y="5105"/>
                  </a:lnTo>
                  <a:lnTo>
                    <a:pt x="16060" y="4817"/>
                  </a:lnTo>
                  <a:lnTo>
                    <a:pt x="15943" y="4700"/>
                  </a:lnTo>
                  <a:lnTo>
                    <a:pt x="15877" y="4660"/>
                  </a:lnTo>
                  <a:lnTo>
                    <a:pt x="15772" y="4595"/>
                  </a:lnTo>
                  <a:lnTo>
                    <a:pt x="15511" y="4529"/>
                  </a:lnTo>
                  <a:lnTo>
                    <a:pt x="15066" y="4529"/>
                  </a:lnTo>
                  <a:lnTo>
                    <a:pt x="14451" y="4700"/>
                  </a:lnTo>
                  <a:lnTo>
                    <a:pt x="13901" y="4974"/>
                  </a:lnTo>
                  <a:lnTo>
                    <a:pt x="13705" y="5118"/>
                  </a:lnTo>
                  <a:lnTo>
                    <a:pt x="13547" y="5262"/>
                  </a:lnTo>
                  <a:lnTo>
                    <a:pt x="13259" y="5563"/>
                  </a:lnTo>
                  <a:lnTo>
                    <a:pt x="13377" y="5380"/>
                  </a:lnTo>
                  <a:lnTo>
                    <a:pt x="13495" y="5197"/>
                  </a:lnTo>
                  <a:lnTo>
                    <a:pt x="13914" y="4569"/>
                  </a:lnTo>
                  <a:lnTo>
                    <a:pt x="14177" y="4229"/>
                  </a:lnTo>
                  <a:lnTo>
                    <a:pt x="13888" y="4582"/>
                  </a:lnTo>
                  <a:lnTo>
                    <a:pt x="13443" y="5197"/>
                  </a:lnTo>
                  <a:lnTo>
                    <a:pt x="12972" y="5891"/>
                  </a:lnTo>
                  <a:lnTo>
                    <a:pt x="12553" y="6624"/>
                  </a:lnTo>
                  <a:lnTo>
                    <a:pt x="12330" y="7042"/>
                  </a:lnTo>
                  <a:lnTo>
                    <a:pt x="11951" y="7906"/>
                  </a:lnTo>
                  <a:lnTo>
                    <a:pt x="11794" y="8351"/>
                  </a:lnTo>
                  <a:lnTo>
                    <a:pt x="11794" y="7893"/>
                  </a:lnTo>
                  <a:lnTo>
                    <a:pt x="11780" y="7566"/>
                  </a:lnTo>
                  <a:lnTo>
                    <a:pt x="11741" y="7317"/>
                  </a:lnTo>
                  <a:lnTo>
                    <a:pt x="11532" y="6741"/>
                  </a:lnTo>
                  <a:lnTo>
                    <a:pt x="11205" y="6179"/>
                  </a:lnTo>
                  <a:lnTo>
                    <a:pt x="10890" y="5864"/>
                  </a:lnTo>
                  <a:lnTo>
                    <a:pt x="10655" y="5734"/>
                  </a:lnTo>
                  <a:lnTo>
                    <a:pt x="10537" y="5707"/>
                  </a:lnTo>
                  <a:lnTo>
                    <a:pt x="10367" y="5694"/>
                  </a:lnTo>
                  <a:lnTo>
                    <a:pt x="10066" y="5773"/>
                  </a:lnTo>
                  <a:lnTo>
                    <a:pt x="9804" y="5956"/>
                  </a:lnTo>
                  <a:lnTo>
                    <a:pt x="9647" y="6231"/>
                  </a:lnTo>
                  <a:lnTo>
                    <a:pt x="9608" y="6401"/>
                  </a:lnTo>
                  <a:lnTo>
                    <a:pt x="9608" y="6467"/>
                  </a:lnTo>
                  <a:lnTo>
                    <a:pt x="9608" y="6650"/>
                  </a:lnTo>
                  <a:lnTo>
                    <a:pt x="9712" y="7003"/>
                  </a:lnTo>
                  <a:lnTo>
                    <a:pt x="10000" y="7487"/>
                  </a:lnTo>
                  <a:lnTo>
                    <a:pt x="10262" y="7736"/>
                  </a:lnTo>
                  <a:lnTo>
                    <a:pt x="10432" y="7867"/>
                  </a:lnTo>
                  <a:lnTo>
                    <a:pt x="10890" y="8103"/>
                  </a:lnTo>
                  <a:lnTo>
                    <a:pt x="11610" y="8391"/>
                  </a:lnTo>
                  <a:lnTo>
                    <a:pt x="11794" y="8443"/>
                  </a:lnTo>
                  <a:lnTo>
                    <a:pt x="11650" y="8901"/>
                  </a:lnTo>
                  <a:lnTo>
                    <a:pt x="11427" y="9843"/>
                  </a:lnTo>
                  <a:lnTo>
                    <a:pt x="11349" y="10315"/>
                  </a:lnTo>
                  <a:lnTo>
                    <a:pt x="11257" y="10864"/>
                  </a:lnTo>
                  <a:lnTo>
                    <a:pt x="11178" y="11427"/>
                  </a:lnTo>
                  <a:lnTo>
                    <a:pt x="11191" y="11244"/>
                  </a:lnTo>
                  <a:lnTo>
                    <a:pt x="11178" y="11074"/>
                  </a:lnTo>
                  <a:lnTo>
                    <a:pt x="11139" y="10825"/>
                  </a:lnTo>
                  <a:lnTo>
                    <a:pt x="10930" y="10249"/>
                  </a:lnTo>
                  <a:lnTo>
                    <a:pt x="10603" y="9686"/>
                  </a:lnTo>
                  <a:lnTo>
                    <a:pt x="10288" y="9372"/>
                  </a:lnTo>
                  <a:lnTo>
                    <a:pt x="10053" y="9241"/>
                  </a:lnTo>
                  <a:lnTo>
                    <a:pt x="9922" y="9215"/>
                  </a:lnTo>
                  <a:lnTo>
                    <a:pt x="9765" y="9202"/>
                  </a:lnTo>
                  <a:lnTo>
                    <a:pt x="9451" y="9281"/>
                  </a:lnTo>
                  <a:lnTo>
                    <a:pt x="9202" y="9464"/>
                  </a:lnTo>
                  <a:lnTo>
                    <a:pt x="9045" y="9739"/>
                  </a:lnTo>
                  <a:lnTo>
                    <a:pt x="9006" y="9896"/>
                  </a:lnTo>
                  <a:lnTo>
                    <a:pt x="9006" y="9974"/>
                  </a:lnTo>
                  <a:lnTo>
                    <a:pt x="9006" y="10158"/>
                  </a:lnTo>
                  <a:lnTo>
                    <a:pt x="9097" y="10511"/>
                  </a:lnTo>
                  <a:lnTo>
                    <a:pt x="9398" y="10995"/>
                  </a:lnTo>
                  <a:lnTo>
                    <a:pt x="9660" y="11244"/>
                  </a:lnTo>
                  <a:lnTo>
                    <a:pt x="9804" y="11362"/>
                  </a:lnTo>
                  <a:lnTo>
                    <a:pt x="10210" y="11584"/>
                  </a:lnTo>
                  <a:lnTo>
                    <a:pt x="10877" y="11846"/>
                  </a:lnTo>
                  <a:lnTo>
                    <a:pt x="11139" y="11938"/>
                  </a:lnTo>
                  <a:lnTo>
                    <a:pt x="11100" y="12147"/>
                  </a:lnTo>
                  <a:lnTo>
                    <a:pt x="11074" y="12369"/>
                  </a:lnTo>
                  <a:lnTo>
                    <a:pt x="10956" y="13403"/>
                  </a:lnTo>
                  <a:lnTo>
                    <a:pt x="10825" y="14424"/>
                  </a:lnTo>
                  <a:lnTo>
                    <a:pt x="10760" y="14778"/>
                  </a:lnTo>
                  <a:lnTo>
                    <a:pt x="10707" y="15118"/>
                  </a:lnTo>
                  <a:lnTo>
                    <a:pt x="10707" y="14817"/>
                  </a:lnTo>
                  <a:lnTo>
                    <a:pt x="10655" y="14568"/>
                  </a:lnTo>
                  <a:lnTo>
                    <a:pt x="10459" y="13992"/>
                  </a:lnTo>
                  <a:lnTo>
                    <a:pt x="10118" y="13430"/>
                  </a:lnTo>
                  <a:lnTo>
                    <a:pt x="9804" y="13116"/>
                  </a:lnTo>
                  <a:lnTo>
                    <a:pt x="9569" y="12985"/>
                  </a:lnTo>
                  <a:lnTo>
                    <a:pt x="9451" y="12958"/>
                  </a:lnTo>
                  <a:lnTo>
                    <a:pt x="9281" y="12945"/>
                  </a:lnTo>
                  <a:lnTo>
                    <a:pt x="8980" y="13024"/>
                  </a:lnTo>
                  <a:lnTo>
                    <a:pt x="8731" y="13207"/>
                  </a:lnTo>
                  <a:lnTo>
                    <a:pt x="8561" y="13482"/>
                  </a:lnTo>
                  <a:lnTo>
                    <a:pt x="8535" y="13639"/>
                  </a:lnTo>
                  <a:lnTo>
                    <a:pt x="8535" y="13718"/>
                  </a:lnTo>
                  <a:lnTo>
                    <a:pt x="8521" y="13901"/>
                  </a:lnTo>
                  <a:lnTo>
                    <a:pt x="8626" y="14254"/>
                  </a:lnTo>
                  <a:lnTo>
                    <a:pt x="8927" y="14739"/>
                  </a:lnTo>
                  <a:lnTo>
                    <a:pt x="9189" y="14987"/>
                  </a:lnTo>
                  <a:lnTo>
                    <a:pt x="9503" y="15210"/>
                  </a:lnTo>
                  <a:lnTo>
                    <a:pt x="10341" y="15576"/>
                  </a:lnTo>
                  <a:lnTo>
                    <a:pt x="10616" y="15668"/>
                  </a:lnTo>
                  <a:lnTo>
                    <a:pt x="10550" y="16021"/>
                  </a:lnTo>
                  <a:lnTo>
                    <a:pt x="10459" y="16361"/>
                  </a:lnTo>
                  <a:lnTo>
                    <a:pt x="10393" y="16597"/>
                  </a:lnTo>
                  <a:lnTo>
                    <a:pt x="10328" y="16820"/>
                  </a:lnTo>
                  <a:lnTo>
                    <a:pt x="10262" y="17055"/>
                  </a:lnTo>
                  <a:lnTo>
                    <a:pt x="10184" y="17278"/>
                  </a:lnTo>
                  <a:lnTo>
                    <a:pt x="10027" y="17710"/>
                  </a:lnTo>
                  <a:lnTo>
                    <a:pt x="9870" y="18128"/>
                  </a:lnTo>
                  <a:lnTo>
                    <a:pt x="9765" y="18416"/>
                  </a:lnTo>
                  <a:lnTo>
                    <a:pt x="9660" y="18691"/>
                  </a:lnTo>
                  <a:lnTo>
                    <a:pt x="9726" y="18220"/>
                  </a:lnTo>
                  <a:lnTo>
                    <a:pt x="9752" y="17945"/>
                  </a:lnTo>
                  <a:lnTo>
                    <a:pt x="9726" y="17539"/>
                  </a:lnTo>
                  <a:lnTo>
                    <a:pt x="9490" y="16767"/>
                  </a:lnTo>
                  <a:lnTo>
                    <a:pt x="9294" y="16414"/>
                  </a:lnTo>
                  <a:lnTo>
                    <a:pt x="9294" y="16322"/>
                  </a:lnTo>
                  <a:lnTo>
                    <a:pt x="9281" y="16231"/>
                  </a:lnTo>
                  <a:lnTo>
                    <a:pt x="9254" y="16074"/>
                  </a:lnTo>
                  <a:lnTo>
                    <a:pt x="9084" y="15799"/>
                  </a:lnTo>
                  <a:lnTo>
                    <a:pt x="8849" y="15602"/>
                  </a:lnTo>
                  <a:lnTo>
                    <a:pt x="8535" y="15524"/>
                  </a:lnTo>
                  <a:lnTo>
                    <a:pt x="8377" y="15537"/>
                  </a:lnTo>
                  <a:lnTo>
                    <a:pt x="8299" y="15550"/>
                  </a:lnTo>
                  <a:lnTo>
                    <a:pt x="8181" y="15589"/>
                  </a:lnTo>
                  <a:lnTo>
                    <a:pt x="7959" y="15733"/>
                  </a:lnTo>
                  <a:lnTo>
                    <a:pt x="7658" y="16074"/>
                  </a:lnTo>
                  <a:lnTo>
                    <a:pt x="7383" y="16663"/>
                  </a:lnTo>
                  <a:lnTo>
                    <a:pt x="7213" y="17252"/>
                  </a:lnTo>
                  <a:lnTo>
                    <a:pt x="7186" y="17513"/>
                  </a:lnTo>
                  <a:lnTo>
                    <a:pt x="7199" y="17736"/>
                  </a:lnTo>
                  <a:lnTo>
                    <a:pt x="7239" y="18181"/>
                  </a:lnTo>
                  <a:lnTo>
                    <a:pt x="7186" y="17971"/>
                  </a:lnTo>
                  <a:lnTo>
                    <a:pt x="7134" y="17749"/>
                  </a:lnTo>
                  <a:lnTo>
                    <a:pt x="7029" y="17317"/>
                  </a:lnTo>
                  <a:lnTo>
                    <a:pt x="6898" y="16859"/>
                  </a:lnTo>
                  <a:lnTo>
                    <a:pt x="6833" y="16623"/>
                  </a:lnTo>
                  <a:lnTo>
                    <a:pt x="6768" y="16401"/>
                  </a:lnTo>
                  <a:lnTo>
                    <a:pt x="6689" y="16165"/>
                  </a:lnTo>
                  <a:lnTo>
                    <a:pt x="6610" y="15930"/>
                  </a:lnTo>
                  <a:lnTo>
                    <a:pt x="6401" y="15393"/>
                  </a:lnTo>
                  <a:lnTo>
                    <a:pt x="6165" y="14856"/>
                  </a:lnTo>
                  <a:lnTo>
                    <a:pt x="6440" y="14791"/>
                  </a:lnTo>
                  <a:lnTo>
                    <a:pt x="7121" y="14568"/>
                  </a:lnTo>
                  <a:lnTo>
                    <a:pt x="7527" y="14385"/>
                  </a:lnTo>
                  <a:lnTo>
                    <a:pt x="7684" y="14280"/>
                  </a:lnTo>
                  <a:lnTo>
                    <a:pt x="7959" y="14058"/>
                  </a:lnTo>
                  <a:lnTo>
                    <a:pt x="8286" y="13587"/>
                  </a:lnTo>
                  <a:lnTo>
                    <a:pt x="8417" y="13246"/>
                  </a:lnTo>
                  <a:lnTo>
                    <a:pt x="8430" y="13063"/>
                  </a:lnTo>
                  <a:lnTo>
                    <a:pt x="8417" y="12893"/>
                  </a:lnTo>
                  <a:lnTo>
                    <a:pt x="8299" y="12605"/>
                  </a:lnTo>
                  <a:lnTo>
                    <a:pt x="8076" y="12369"/>
                  </a:lnTo>
                  <a:lnTo>
                    <a:pt x="7788" y="12239"/>
                  </a:lnTo>
                  <a:lnTo>
                    <a:pt x="7631" y="12226"/>
                  </a:lnTo>
                  <a:lnTo>
                    <a:pt x="7553" y="12226"/>
                  </a:lnTo>
                  <a:lnTo>
                    <a:pt x="7422" y="12252"/>
                  </a:lnTo>
                  <a:lnTo>
                    <a:pt x="7186" y="12369"/>
                  </a:lnTo>
                  <a:lnTo>
                    <a:pt x="6846" y="12657"/>
                  </a:lnTo>
                  <a:lnTo>
                    <a:pt x="6480" y="13194"/>
                  </a:lnTo>
                  <a:lnTo>
                    <a:pt x="6231" y="13757"/>
                  </a:lnTo>
                  <a:lnTo>
                    <a:pt x="6165" y="13992"/>
                  </a:lnTo>
                  <a:lnTo>
                    <a:pt x="6139" y="14254"/>
                  </a:lnTo>
                  <a:lnTo>
                    <a:pt x="6100" y="14712"/>
                  </a:lnTo>
                  <a:lnTo>
                    <a:pt x="5956" y="14398"/>
                  </a:lnTo>
                  <a:lnTo>
                    <a:pt x="5799" y="14071"/>
                  </a:lnTo>
                  <a:lnTo>
                    <a:pt x="5341" y="13155"/>
                  </a:lnTo>
                  <a:lnTo>
                    <a:pt x="4857" y="12226"/>
                  </a:lnTo>
                  <a:lnTo>
                    <a:pt x="4713" y="11951"/>
                  </a:lnTo>
                  <a:lnTo>
                    <a:pt x="4569" y="11663"/>
                  </a:lnTo>
                  <a:lnTo>
                    <a:pt x="4752" y="11623"/>
                  </a:lnTo>
                  <a:lnTo>
                    <a:pt x="5485" y="11401"/>
                  </a:lnTo>
                  <a:lnTo>
                    <a:pt x="5969" y="11192"/>
                  </a:lnTo>
                  <a:lnTo>
                    <a:pt x="6139" y="11087"/>
                  </a:lnTo>
                  <a:lnTo>
                    <a:pt x="6414" y="10851"/>
                  </a:lnTo>
                  <a:lnTo>
                    <a:pt x="6741" y="10380"/>
                  </a:lnTo>
                  <a:lnTo>
                    <a:pt x="6859" y="10040"/>
                  </a:lnTo>
                  <a:lnTo>
                    <a:pt x="6872" y="9856"/>
                  </a:lnTo>
                  <a:lnTo>
                    <a:pt x="6872" y="9686"/>
                  </a:lnTo>
                  <a:lnTo>
                    <a:pt x="6754" y="9398"/>
                  </a:lnTo>
                  <a:lnTo>
                    <a:pt x="6532" y="9176"/>
                  </a:lnTo>
                  <a:lnTo>
                    <a:pt x="6244" y="9045"/>
                  </a:lnTo>
                  <a:lnTo>
                    <a:pt x="6074" y="9019"/>
                  </a:lnTo>
                  <a:lnTo>
                    <a:pt x="6022" y="9019"/>
                  </a:lnTo>
                  <a:lnTo>
                    <a:pt x="5891" y="9045"/>
                  </a:lnTo>
                  <a:lnTo>
                    <a:pt x="5655" y="9163"/>
                  </a:lnTo>
                  <a:lnTo>
                    <a:pt x="5315" y="9451"/>
                  </a:lnTo>
                  <a:lnTo>
                    <a:pt x="4948" y="9987"/>
                  </a:lnTo>
                  <a:lnTo>
                    <a:pt x="4700" y="10550"/>
                  </a:lnTo>
                  <a:lnTo>
                    <a:pt x="4634" y="10786"/>
                  </a:lnTo>
                  <a:lnTo>
                    <a:pt x="4595" y="11152"/>
                  </a:lnTo>
                  <a:lnTo>
                    <a:pt x="4569" y="11637"/>
                  </a:lnTo>
                  <a:lnTo>
                    <a:pt x="4241" y="11008"/>
                  </a:lnTo>
                  <a:lnTo>
                    <a:pt x="3954" y="10380"/>
                  </a:lnTo>
                  <a:lnTo>
                    <a:pt x="3587" y="9529"/>
                  </a:lnTo>
                  <a:lnTo>
                    <a:pt x="3286" y="8652"/>
                  </a:lnTo>
                  <a:lnTo>
                    <a:pt x="3456" y="8613"/>
                  </a:lnTo>
                  <a:lnTo>
                    <a:pt x="4202" y="8391"/>
                  </a:lnTo>
                  <a:lnTo>
                    <a:pt x="4700" y="8181"/>
                  </a:lnTo>
                  <a:lnTo>
                    <a:pt x="4870" y="8063"/>
                  </a:lnTo>
                  <a:lnTo>
                    <a:pt x="5145" y="7828"/>
                  </a:lnTo>
                  <a:lnTo>
                    <a:pt x="5472" y="7370"/>
                  </a:lnTo>
                  <a:lnTo>
                    <a:pt x="5603" y="7016"/>
                  </a:lnTo>
                  <a:lnTo>
                    <a:pt x="5603" y="6846"/>
                  </a:lnTo>
                  <a:lnTo>
                    <a:pt x="5603" y="6676"/>
                  </a:lnTo>
                  <a:lnTo>
                    <a:pt x="5485" y="6375"/>
                  </a:lnTo>
                  <a:lnTo>
                    <a:pt x="5262" y="6152"/>
                  </a:lnTo>
                  <a:lnTo>
                    <a:pt x="4974" y="6022"/>
                  </a:lnTo>
                  <a:lnTo>
                    <a:pt x="4817" y="6008"/>
                  </a:lnTo>
                  <a:lnTo>
                    <a:pt x="4739" y="6008"/>
                  </a:lnTo>
                  <a:lnTo>
                    <a:pt x="4608" y="6022"/>
                  </a:lnTo>
                  <a:lnTo>
                    <a:pt x="4372" y="6139"/>
                  </a:lnTo>
                  <a:lnTo>
                    <a:pt x="4032" y="6427"/>
                  </a:lnTo>
                  <a:lnTo>
                    <a:pt x="3666" y="6964"/>
                  </a:lnTo>
                  <a:lnTo>
                    <a:pt x="3417" y="7527"/>
                  </a:lnTo>
                  <a:lnTo>
                    <a:pt x="3351" y="7775"/>
                  </a:lnTo>
                  <a:lnTo>
                    <a:pt x="3312" y="8155"/>
                  </a:lnTo>
                  <a:lnTo>
                    <a:pt x="3286" y="8626"/>
                  </a:lnTo>
                  <a:lnTo>
                    <a:pt x="3260" y="8574"/>
                  </a:lnTo>
                  <a:lnTo>
                    <a:pt x="3247" y="8521"/>
                  </a:lnTo>
                  <a:lnTo>
                    <a:pt x="3129" y="8076"/>
                  </a:lnTo>
                  <a:lnTo>
                    <a:pt x="2959" y="7160"/>
                  </a:lnTo>
                  <a:lnTo>
                    <a:pt x="2906" y="6689"/>
                  </a:lnTo>
                  <a:lnTo>
                    <a:pt x="2854" y="6192"/>
                  </a:lnTo>
                  <a:lnTo>
                    <a:pt x="2841" y="5707"/>
                  </a:lnTo>
                  <a:lnTo>
                    <a:pt x="3090" y="5681"/>
                  </a:lnTo>
                  <a:lnTo>
                    <a:pt x="3810" y="5537"/>
                  </a:lnTo>
                  <a:lnTo>
                    <a:pt x="4268" y="5393"/>
                  </a:lnTo>
                  <a:lnTo>
                    <a:pt x="4438" y="5302"/>
                  </a:lnTo>
                  <a:lnTo>
                    <a:pt x="4582" y="5210"/>
                  </a:lnTo>
                  <a:lnTo>
                    <a:pt x="4870" y="4974"/>
                  </a:lnTo>
                  <a:lnTo>
                    <a:pt x="5118" y="4686"/>
                  </a:lnTo>
                  <a:lnTo>
                    <a:pt x="5275" y="4346"/>
                  </a:lnTo>
                  <a:lnTo>
                    <a:pt x="5302" y="4176"/>
                  </a:lnTo>
                  <a:lnTo>
                    <a:pt x="5315" y="4006"/>
                  </a:lnTo>
                  <a:lnTo>
                    <a:pt x="5223" y="3705"/>
                  </a:lnTo>
                  <a:lnTo>
                    <a:pt x="5040" y="3456"/>
                  </a:lnTo>
                  <a:lnTo>
                    <a:pt x="4765" y="3286"/>
                  </a:lnTo>
                  <a:lnTo>
                    <a:pt x="4595" y="3260"/>
                  </a:lnTo>
                  <a:lnTo>
                    <a:pt x="4399" y="3260"/>
                  </a:lnTo>
                  <a:lnTo>
                    <a:pt x="4150" y="3351"/>
                  </a:lnTo>
                  <a:lnTo>
                    <a:pt x="3783" y="3600"/>
                  </a:lnTo>
                  <a:lnTo>
                    <a:pt x="3351" y="4098"/>
                  </a:lnTo>
                  <a:lnTo>
                    <a:pt x="3050" y="4621"/>
                  </a:lnTo>
                  <a:lnTo>
                    <a:pt x="2959" y="4857"/>
                  </a:lnTo>
                  <a:lnTo>
                    <a:pt x="2906" y="5053"/>
                  </a:lnTo>
                  <a:lnTo>
                    <a:pt x="2828" y="5472"/>
                  </a:lnTo>
                  <a:lnTo>
                    <a:pt x="2828" y="5105"/>
                  </a:lnTo>
                  <a:lnTo>
                    <a:pt x="2789" y="4399"/>
                  </a:lnTo>
                  <a:lnTo>
                    <a:pt x="2789" y="3692"/>
                  </a:lnTo>
                  <a:lnTo>
                    <a:pt x="2815" y="3351"/>
                  </a:lnTo>
                  <a:lnTo>
                    <a:pt x="2854" y="3037"/>
                  </a:lnTo>
                  <a:lnTo>
                    <a:pt x="3077" y="2880"/>
                  </a:lnTo>
                  <a:lnTo>
                    <a:pt x="3652" y="2435"/>
                  </a:lnTo>
                  <a:lnTo>
                    <a:pt x="3980" y="2095"/>
                  </a:lnTo>
                  <a:lnTo>
                    <a:pt x="4097" y="1951"/>
                  </a:lnTo>
                  <a:lnTo>
                    <a:pt x="4268" y="1624"/>
                  </a:lnTo>
                  <a:lnTo>
                    <a:pt x="4412" y="1074"/>
                  </a:lnTo>
                  <a:lnTo>
                    <a:pt x="4399" y="708"/>
                  </a:lnTo>
                  <a:lnTo>
                    <a:pt x="4346" y="537"/>
                  </a:lnTo>
                  <a:lnTo>
                    <a:pt x="4281" y="393"/>
                  </a:lnTo>
                  <a:lnTo>
                    <a:pt x="4058" y="158"/>
                  </a:lnTo>
                  <a:lnTo>
                    <a:pt x="3783" y="14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8066936" y="1616396"/>
              <a:ext cx="117320" cy="186350"/>
            </a:xfrm>
            <a:custGeom>
              <a:rect b="b" l="l" r="r" t="t"/>
              <a:pathLst>
                <a:path extrusionOk="0" h="3037" w="1912">
                  <a:moveTo>
                    <a:pt x="681" y="0"/>
                  </a:moveTo>
                  <a:lnTo>
                    <a:pt x="393" y="105"/>
                  </a:lnTo>
                  <a:lnTo>
                    <a:pt x="157" y="328"/>
                  </a:lnTo>
                  <a:lnTo>
                    <a:pt x="79" y="485"/>
                  </a:lnTo>
                  <a:lnTo>
                    <a:pt x="66" y="511"/>
                  </a:lnTo>
                  <a:lnTo>
                    <a:pt x="52" y="550"/>
                  </a:lnTo>
                  <a:lnTo>
                    <a:pt x="0" y="720"/>
                  </a:lnTo>
                  <a:lnTo>
                    <a:pt x="0" y="1087"/>
                  </a:lnTo>
                  <a:lnTo>
                    <a:pt x="170" y="1636"/>
                  </a:lnTo>
                  <a:lnTo>
                    <a:pt x="340" y="1937"/>
                  </a:lnTo>
                  <a:lnTo>
                    <a:pt x="484" y="2121"/>
                  </a:lnTo>
                  <a:lnTo>
                    <a:pt x="890" y="2487"/>
                  </a:lnTo>
                  <a:lnTo>
                    <a:pt x="1531" y="2958"/>
                  </a:lnTo>
                  <a:lnTo>
                    <a:pt x="1662" y="3037"/>
                  </a:lnTo>
                  <a:lnTo>
                    <a:pt x="1767" y="2631"/>
                  </a:lnTo>
                  <a:lnTo>
                    <a:pt x="1885" y="2186"/>
                  </a:lnTo>
                  <a:lnTo>
                    <a:pt x="1911" y="1937"/>
                  </a:lnTo>
                  <a:lnTo>
                    <a:pt x="1859" y="1322"/>
                  </a:lnTo>
                  <a:lnTo>
                    <a:pt x="1689" y="694"/>
                  </a:lnTo>
                  <a:lnTo>
                    <a:pt x="1466" y="301"/>
                  </a:lnTo>
                  <a:lnTo>
                    <a:pt x="1270" y="118"/>
                  </a:lnTo>
                  <a:lnTo>
                    <a:pt x="1152" y="5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7356945" y="1661373"/>
              <a:ext cx="168740" cy="136587"/>
            </a:xfrm>
            <a:custGeom>
              <a:rect b="b" l="l" r="r" t="t"/>
              <a:pathLst>
                <a:path extrusionOk="0" h="2226" w="2750">
                  <a:moveTo>
                    <a:pt x="825" y="0"/>
                  </a:moveTo>
                  <a:lnTo>
                    <a:pt x="694" y="13"/>
                  </a:lnTo>
                  <a:lnTo>
                    <a:pt x="524" y="53"/>
                  </a:lnTo>
                  <a:lnTo>
                    <a:pt x="263" y="223"/>
                  </a:lnTo>
                  <a:lnTo>
                    <a:pt x="79" y="485"/>
                  </a:lnTo>
                  <a:lnTo>
                    <a:pt x="1" y="786"/>
                  </a:lnTo>
                  <a:lnTo>
                    <a:pt x="27" y="956"/>
                  </a:lnTo>
                  <a:lnTo>
                    <a:pt x="27" y="995"/>
                  </a:lnTo>
                  <a:lnTo>
                    <a:pt x="40" y="1034"/>
                  </a:lnTo>
                  <a:lnTo>
                    <a:pt x="92" y="1204"/>
                  </a:lnTo>
                  <a:lnTo>
                    <a:pt x="302" y="1505"/>
                  </a:lnTo>
                  <a:lnTo>
                    <a:pt x="734" y="1872"/>
                  </a:lnTo>
                  <a:lnTo>
                    <a:pt x="1061" y="2042"/>
                  </a:lnTo>
                  <a:lnTo>
                    <a:pt x="1270" y="2108"/>
                  </a:lnTo>
                  <a:lnTo>
                    <a:pt x="1807" y="2186"/>
                  </a:lnTo>
                  <a:lnTo>
                    <a:pt x="2605" y="2225"/>
                  </a:lnTo>
                  <a:lnTo>
                    <a:pt x="2749" y="2225"/>
                  </a:lnTo>
                  <a:lnTo>
                    <a:pt x="2618" y="1833"/>
                  </a:lnTo>
                  <a:lnTo>
                    <a:pt x="2475" y="1388"/>
                  </a:lnTo>
                  <a:lnTo>
                    <a:pt x="2357" y="1165"/>
                  </a:lnTo>
                  <a:lnTo>
                    <a:pt x="1977" y="681"/>
                  </a:lnTo>
                  <a:lnTo>
                    <a:pt x="1493" y="249"/>
                  </a:lnTo>
                  <a:lnTo>
                    <a:pt x="1087" y="53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7365781" y="1448519"/>
              <a:ext cx="1065026" cy="2267252"/>
            </a:xfrm>
            <a:custGeom>
              <a:rect b="b" l="l" r="r" t="t"/>
              <a:pathLst>
                <a:path extrusionOk="0" h="36950" w="17357">
                  <a:moveTo>
                    <a:pt x="16715" y="1297"/>
                  </a:moveTo>
                  <a:lnTo>
                    <a:pt x="16676" y="1310"/>
                  </a:lnTo>
                  <a:lnTo>
                    <a:pt x="16545" y="1310"/>
                  </a:lnTo>
                  <a:lnTo>
                    <a:pt x="16283" y="1362"/>
                  </a:lnTo>
                  <a:lnTo>
                    <a:pt x="15903" y="1571"/>
                  </a:lnTo>
                  <a:lnTo>
                    <a:pt x="15419" y="2016"/>
                  </a:lnTo>
                  <a:lnTo>
                    <a:pt x="15066" y="2514"/>
                  </a:lnTo>
                  <a:lnTo>
                    <a:pt x="14948" y="2736"/>
                  </a:lnTo>
                  <a:lnTo>
                    <a:pt x="14804" y="3181"/>
                  </a:lnTo>
                  <a:lnTo>
                    <a:pt x="14700" y="3583"/>
                  </a:lnTo>
                  <a:lnTo>
                    <a:pt x="14739" y="3535"/>
                  </a:lnTo>
                  <a:lnTo>
                    <a:pt x="15000" y="3535"/>
                  </a:lnTo>
                  <a:lnTo>
                    <a:pt x="15720" y="3469"/>
                  </a:lnTo>
                  <a:lnTo>
                    <a:pt x="16178" y="3378"/>
                  </a:lnTo>
                  <a:lnTo>
                    <a:pt x="16361" y="3299"/>
                  </a:lnTo>
                  <a:lnTo>
                    <a:pt x="16676" y="3142"/>
                  </a:lnTo>
                  <a:lnTo>
                    <a:pt x="17094" y="2762"/>
                  </a:lnTo>
                  <a:lnTo>
                    <a:pt x="17291" y="2448"/>
                  </a:lnTo>
                  <a:lnTo>
                    <a:pt x="17343" y="2265"/>
                  </a:lnTo>
                  <a:lnTo>
                    <a:pt x="17356" y="2108"/>
                  </a:lnTo>
                  <a:lnTo>
                    <a:pt x="17304" y="1794"/>
                  </a:lnTo>
                  <a:lnTo>
                    <a:pt x="17134" y="1532"/>
                  </a:lnTo>
                  <a:lnTo>
                    <a:pt x="16872" y="1349"/>
                  </a:lnTo>
                  <a:lnTo>
                    <a:pt x="16715" y="1297"/>
                  </a:lnTo>
                  <a:close/>
                  <a:moveTo>
                    <a:pt x="14700" y="3583"/>
                  </a:moveTo>
                  <a:lnTo>
                    <a:pt x="14568" y="3750"/>
                  </a:lnTo>
                  <a:lnTo>
                    <a:pt x="14712" y="3587"/>
                  </a:lnTo>
                  <a:lnTo>
                    <a:pt x="14699" y="3587"/>
                  </a:lnTo>
                  <a:lnTo>
                    <a:pt x="14700" y="3583"/>
                  </a:lnTo>
                  <a:close/>
                  <a:moveTo>
                    <a:pt x="14568" y="3750"/>
                  </a:moveTo>
                  <a:lnTo>
                    <a:pt x="14516" y="3810"/>
                  </a:lnTo>
                  <a:lnTo>
                    <a:pt x="14453" y="3888"/>
                  </a:lnTo>
                  <a:lnTo>
                    <a:pt x="14542" y="3783"/>
                  </a:lnTo>
                  <a:lnTo>
                    <a:pt x="14568" y="3750"/>
                  </a:lnTo>
                  <a:close/>
                  <a:moveTo>
                    <a:pt x="14453" y="3888"/>
                  </a:moveTo>
                  <a:lnTo>
                    <a:pt x="14320" y="4045"/>
                  </a:lnTo>
                  <a:lnTo>
                    <a:pt x="14177" y="4229"/>
                  </a:lnTo>
                  <a:lnTo>
                    <a:pt x="14307" y="4071"/>
                  </a:lnTo>
                  <a:lnTo>
                    <a:pt x="14453" y="3888"/>
                  </a:lnTo>
                  <a:close/>
                  <a:moveTo>
                    <a:pt x="8129" y="17932"/>
                  </a:moveTo>
                  <a:lnTo>
                    <a:pt x="8273" y="18076"/>
                  </a:lnTo>
                  <a:lnTo>
                    <a:pt x="8678" y="18364"/>
                  </a:lnTo>
                  <a:lnTo>
                    <a:pt x="9307" y="18731"/>
                  </a:lnTo>
                  <a:lnTo>
                    <a:pt x="9490" y="18822"/>
                  </a:lnTo>
                  <a:lnTo>
                    <a:pt x="9307" y="19267"/>
                  </a:lnTo>
                  <a:lnTo>
                    <a:pt x="9137" y="19686"/>
                  </a:lnTo>
                  <a:lnTo>
                    <a:pt x="8535" y="21021"/>
                  </a:lnTo>
                  <a:lnTo>
                    <a:pt x="8063" y="21937"/>
                  </a:lnTo>
                  <a:lnTo>
                    <a:pt x="7985" y="22094"/>
                  </a:lnTo>
                  <a:lnTo>
                    <a:pt x="7919" y="22238"/>
                  </a:lnTo>
                  <a:lnTo>
                    <a:pt x="7867" y="22238"/>
                  </a:lnTo>
                  <a:lnTo>
                    <a:pt x="7854" y="22068"/>
                  </a:lnTo>
                  <a:lnTo>
                    <a:pt x="7828" y="21885"/>
                  </a:lnTo>
                  <a:lnTo>
                    <a:pt x="7684" y="20851"/>
                  </a:lnTo>
                  <a:lnTo>
                    <a:pt x="7409" y="19398"/>
                  </a:lnTo>
                  <a:lnTo>
                    <a:pt x="7304" y="18901"/>
                  </a:lnTo>
                  <a:lnTo>
                    <a:pt x="7186" y="18377"/>
                  </a:lnTo>
                  <a:lnTo>
                    <a:pt x="7671" y="18181"/>
                  </a:lnTo>
                  <a:lnTo>
                    <a:pt x="8129" y="17932"/>
                  </a:lnTo>
                  <a:close/>
                  <a:moveTo>
                    <a:pt x="3456" y="1"/>
                  </a:moveTo>
                  <a:lnTo>
                    <a:pt x="3299" y="53"/>
                  </a:lnTo>
                  <a:lnTo>
                    <a:pt x="3234" y="79"/>
                  </a:lnTo>
                  <a:lnTo>
                    <a:pt x="3116" y="145"/>
                  </a:lnTo>
                  <a:lnTo>
                    <a:pt x="2933" y="341"/>
                  </a:lnTo>
                  <a:lnTo>
                    <a:pt x="2723" y="734"/>
                  </a:lnTo>
                  <a:lnTo>
                    <a:pt x="2566" y="1362"/>
                  </a:lnTo>
                  <a:lnTo>
                    <a:pt x="2527" y="1977"/>
                  </a:lnTo>
                  <a:lnTo>
                    <a:pt x="2566" y="2226"/>
                  </a:lnTo>
                  <a:lnTo>
                    <a:pt x="2684" y="2671"/>
                  </a:lnTo>
                  <a:lnTo>
                    <a:pt x="2815" y="3064"/>
                  </a:lnTo>
                  <a:lnTo>
                    <a:pt x="2828" y="3064"/>
                  </a:lnTo>
                  <a:lnTo>
                    <a:pt x="2789" y="3351"/>
                  </a:lnTo>
                  <a:lnTo>
                    <a:pt x="2749" y="3692"/>
                  </a:lnTo>
                  <a:lnTo>
                    <a:pt x="2684" y="4346"/>
                  </a:lnTo>
                  <a:lnTo>
                    <a:pt x="2645" y="5105"/>
                  </a:lnTo>
                  <a:lnTo>
                    <a:pt x="2632" y="5943"/>
                  </a:lnTo>
                  <a:lnTo>
                    <a:pt x="2684" y="6781"/>
                  </a:lnTo>
                  <a:lnTo>
                    <a:pt x="2736" y="7252"/>
                  </a:lnTo>
                  <a:lnTo>
                    <a:pt x="2880" y="8181"/>
                  </a:lnTo>
                  <a:lnTo>
                    <a:pt x="2998" y="8639"/>
                  </a:lnTo>
                  <a:lnTo>
                    <a:pt x="2998" y="8665"/>
                  </a:lnTo>
                  <a:lnTo>
                    <a:pt x="2736" y="8260"/>
                  </a:lnTo>
                  <a:lnTo>
                    <a:pt x="2540" y="7998"/>
                  </a:lnTo>
                  <a:lnTo>
                    <a:pt x="2370" y="7815"/>
                  </a:lnTo>
                  <a:lnTo>
                    <a:pt x="1886" y="7448"/>
                  </a:lnTo>
                  <a:lnTo>
                    <a:pt x="1297" y="7160"/>
                  </a:lnTo>
                  <a:lnTo>
                    <a:pt x="865" y="7082"/>
                  </a:lnTo>
                  <a:lnTo>
                    <a:pt x="590" y="7095"/>
                  </a:lnTo>
                  <a:lnTo>
                    <a:pt x="472" y="7134"/>
                  </a:lnTo>
                  <a:lnTo>
                    <a:pt x="328" y="7226"/>
                  </a:lnTo>
                  <a:lnTo>
                    <a:pt x="105" y="7461"/>
                  </a:lnTo>
                  <a:lnTo>
                    <a:pt x="1" y="7762"/>
                  </a:lnTo>
                  <a:lnTo>
                    <a:pt x="14" y="8076"/>
                  </a:lnTo>
                  <a:lnTo>
                    <a:pt x="79" y="8233"/>
                  </a:lnTo>
                  <a:lnTo>
                    <a:pt x="92" y="8260"/>
                  </a:lnTo>
                  <a:lnTo>
                    <a:pt x="105" y="8286"/>
                  </a:lnTo>
                  <a:lnTo>
                    <a:pt x="210" y="8443"/>
                  </a:lnTo>
                  <a:lnTo>
                    <a:pt x="485" y="8679"/>
                  </a:lnTo>
                  <a:lnTo>
                    <a:pt x="995" y="8914"/>
                  </a:lnTo>
                  <a:lnTo>
                    <a:pt x="1349" y="8980"/>
                  </a:lnTo>
                  <a:lnTo>
                    <a:pt x="1558" y="9006"/>
                  </a:lnTo>
                  <a:lnTo>
                    <a:pt x="2082" y="8940"/>
                  </a:lnTo>
                  <a:lnTo>
                    <a:pt x="2841" y="8783"/>
                  </a:lnTo>
                  <a:lnTo>
                    <a:pt x="3024" y="8718"/>
                  </a:lnTo>
                  <a:lnTo>
                    <a:pt x="3155" y="9176"/>
                  </a:lnTo>
                  <a:lnTo>
                    <a:pt x="3495" y="10079"/>
                  </a:lnTo>
                  <a:lnTo>
                    <a:pt x="3679" y="10524"/>
                  </a:lnTo>
                  <a:lnTo>
                    <a:pt x="3901" y="11034"/>
                  </a:lnTo>
                  <a:lnTo>
                    <a:pt x="4150" y="11545"/>
                  </a:lnTo>
                  <a:lnTo>
                    <a:pt x="4006" y="11335"/>
                  </a:lnTo>
                  <a:lnTo>
                    <a:pt x="3940" y="11257"/>
                  </a:lnTo>
                  <a:lnTo>
                    <a:pt x="3783" y="11074"/>
                  </a:lnTo>
                  <a:lnTo>
                    <a:pt x="3286" y="10707"/>
                  </a:lnTo>
                  <a:lnTo>
                    <a:pt x="2697" y="10419"/>
                  </a:lnTo>
                  <a:lnTo>
                    <a:pt x="2265" y="10341"/>
                  </a:lnTo>
                  <a:lnTo>
                    <a:pt x="1990" y="10354"/>
                  </a:lnTo>
                  <a:lnTo>
                    <a:pt x="1872" y="10406"/>
                  </a:lnTo>
                  <a:lnTo>
                    <a:pt x="1728" y="10485"/>
                  </a:lnTo>
                  <a:lnTo>
                    <a:pt x="1506" y="10720"/>
                  </a:lnTo>
                  <a:lnTo>
                    <a:pt x="1401" y="11021"/>
                  </a:lnTo>
                  <a:lnTo>
                    <a:pt x="1414" y="11335"/>
                  </a:lnTo>
                  <a:lnTo>
                    <a:pt x="1480" y="11493"/>
                  </a:lnTo>
                  <a:lnTo>
                    <a:pt x="1493" y="11519"/>
                  </a:lnTo>
                  <a:lnTo>
                    <a:pt x="1506" y="11545"/>
                  </a:lnTo>
                  <a:lnTo>
                    <a:pt x="1611" y="11702"/>
                  </a:lnTo>
                  <a:lnTo>
                    <a:pt x="1886" y="11938"/>
                  </a:lnTo>
                  <a:lnTo>
                    <a:pt x="2396" y="12173"/>
                  </a:lnTo>
                  <a:lnTo>
                    <a:pt x="2749" y="12252"/>
                  </a:lnTo>
                  <a:lnTo>
                    <a:pt x="2933" y="12265"/>
                  </a:lnTo>
                  <a:lnTo>
                    <a:pt x="3404" y="12212"/>
                  </a:lnTo>
                  <a:lnTo>
                    <a:pt x="4111" y="12068"/>
                  </a:lnTo>
                  <a:lnTo>
                    <a:pt x="4372" y="12003"/>
                  </a:lnTo>
                  <a:lnTo>
                    <a:pt x="4477" y="12186"/>
                  </a:lnTo>
                  <a:lnTo>
                    <a:pt x="4569" y="12383"/>
                  </a:lnTo>
                  <a:lnTo>
                    <a:pt x="5040" y="13312"/>
                  </a:lnTo>
                  <a:lnTo>
                    <a:pt x="5485" y="14241"/>
                  </a:lnTo>
                  <a:lnTo>
                    <a:pt x="5629" y="14555"/>
                  </a:lnTo>
                  <a:lnTo>
                    <a:pt x="5773" y="14896"/>
                  </a:lnTo>
                  <a:lnTo>
                    <a:pt x="5642" y="14712"/>
                  </a:lnTo>
                  <a:lnTo>
                    <a:pt x="5590" y="14647"/>
                  </a:lnTo>
                  <a:lnTo>
                    <a:pt x="5419" y="14464"/>
                  </a:lnTo>
                  <a:lnTo>
                    <a:pt x="4935" y="14097"/>
                  </a:lnTo>
                  <a:lnTo>
                    <a:pt x="4346" y="13809"/>
                  </a:lnTo>
                  <a:lnTo>
                    <a:pt x="3901" y="13731"/>
                  </a:lnTo>
                  <a:lnTo>
                    <a:pt x="3639" y="13744"/>
                  </a:lnTo>
                  <a:lnTo>
                    <a:pt x="3522" y="13783"/>
                  </a:lnTo>
                  <a:lnTo>
                    <a:pt x="3365" y="13875"/>
                  </a:lnTo>
                  <a:lnTo>
                    <a:pt x="3155" y="14110"/>
                  </a:lnTo>
                  <a:lnTo>
                    <a:pt x="3050" y="14398"/>
                  </a:lnTo>
                  <a:lnTo>
                    <a:pt x="3063" y="14725"/>
                  </a:lnTo>
                  <a:lnTo>
                    <a:pt x="3129" y="14882"/>
                  </a:lnTo>
                  <a:lnTo>
                    <a:pt x="3142" y="14909"/>
                  </a:lnTo>
                  <a:lnTo>
                    <a:pt x="3155" y="14935"/>
                  </a:lnTo>
                  <a:lnTo>
                    <a:pt x="3260" y="15092"/>
                  </a:lnTo>
                  <a:lnTo>
                    <a:pt x="3535" y="15328"/>
                  </a:lnTo>
                  <a:lnTo>
                    <a:pt x="4045" y="15563"/>
                  </a:lnTo>
                  <a:lnTo>
                    <a:pt x="4399" y="15629"/>
                  </a:lnTo>
                  <a:lnTo>
                    <a:pt x="4582" y="15655"/>
                  </a:lnTo>
                  <a:lnTo>
                    <a:pt x="5027" y="15615"/>
                  </a:lnTo>
                  <a:lnTo>
                    <a:pt x="5694" y="15471"/>
                  </a:lnTo>
                  <a:lnTo>
                    <a:pt x="5982" y="15393"/>
                  </a:lnTo>
                  <a:lnTo>
                    <a:pt x="6113" y="15733"/>
                  </a:lnTo>
                  <a:lnTo>
                    <a:pt x="6231" y="16074"/>
                  </a:lnTo>
                  <a:lnTo>
                    <a:pt x="6309" y="16296"/>
                  </a:lnTo>
                  <a:lnTo>
                    <a:pt x="6375" y="16519"/>
                  </a:lnTo>
                  <a:lnTo>
                    <a:pt x="6440" y="16754"/>
                  </a:lnTo>
                  <a:lnTo>
                    <a:pt x="6506" y="16977"/>
                  </a:lnTo>
                  <a:lnTo>
                    <a:pt x="6610" y="17422"/>
                  </a:lnTo>
                  <a:lnTo>
                    <a:pt x="6715" y="17854"/>
                  </a:lnTo>
                  <a:lnTo>
                    <a:pt x="6781" y="18155"/>
                  </a:lnTo>
                  <a:lnTo>
                    <a:pt x="6833" y="18443"/>
                  </a:lnTo>
                  <a:lnTo>
                    <a:pt x="6637" y="18011"/>
                  </a:lnTo>
                  <a:lnTo>
                    <a:pt x="6506" y="17775"/>
                  </a:lnTo>
                  <a:lnTo>
                    <a:pt x="6362" y="17566"/>
                  </a:lnTo>
                  <a:lnTo>
                    <a:pt x="5930" y="17134"/>
                  </a:lnTo>
                  <a:lnTo>
                    <a:pt x="5393" y="16754"/>
                  </a:lnTo>
                  <a:lnTo>
                    <a:pt x="4974" y="16610"/>
                  </a:lnTo>
                  <a:lnTo>
                    <a:pt x="4713" y="16584"/>
                  </a:lnTo>
                  <a:lnTo>
                    <a:pt x="4582" y="16610"/>
                  </a:lnTo>
                  <a:lnTo>
                    <a:pt x="4425" y="16676"/>
                  </a:lnTo>
                  <a:lnTo>
                    <a:pt x="4176" y="16872"/>
                  </a:lnTo>
                  <a:lnTo>
                    <a:pt x="4032" y="17147"/>
                  </a:lnTo>
                  <a:lnTo>
                    <a:pt x="3993" y="17461"/>
                  </a:lnTo>
                  <a:lnTo>
                    <a:pt x="4032" y="17631"/>
                  </a:lnTo>
                  <a:lnTo>
                    <a:pt x="4045" y="17657"/>
                  </a:lnTo>
                  <a:lnTo>
                    <a:pt x="4045" y="17697"/>
                  </a:lnTo>
                  <a:lnTo>
                    <a:pt x="4124" y="17867"/>
                  </a:lnTo>
                  <a:lnTo>
                    <a:pt x="4359" y="18142"/>
                  </a:lnTo>
                  <a:lnTo>
                    <a:pt x="4830" y="18456"/>
                  </a:lnTo>
                  <a:lnTo>
                    <a:pt x="5171" y="18573"/>
                  </a:lnTo>
                  <a:lnTo>
                    <a:pt x="5367" y="18626"/>
                  </a:lnTo>
                  <a:lnTo>
                    <a:pt x="5878" y="18652"/>
                  </a:lnTo>
                  <a:lnTo>
                    <a:pt x="6637" y="18600"/>
                  </a:lnTo>
                  <a:lnTo>
                    <a:pt x="6859" y="18573"/>
                  </a:lnTo>
                  <a:lnTo>
                    <a:pt x="6951" y="19058"/>
                  </a:lnTo>
                  <a:lnTo>
                    <a:pt x="7029" y="19503"/>
                  </a:lnTo>
                  <a:lnTo>
                    <a:pt x="7265" y="20942"/>
                  </a:lnTo>
                  <a:lnTo>
                    <a:pt x="7383" y="21963"/>
                  </a:lnTo>
                  <a:lnTo>
                    <a:pt x="7409" y="22120"/>
                  </a:lnTo>
                  <a:lnTo>
                    <a:pt x="7422" y="22225"/>
                  </a:lnTo>
                  <a:lnTo>
                    <a:pt x="5341" y="22225"/>
                  </a:lnTo>
                  <a:lnTo>
                    <a:pt x="6087" y="36950"/>
                  </a:lnTo>
                  <a:lnTo>
                    <a:pt x="9608" y="36950"/>
                  </a:lnTo>
                  <a:lnTo>
                    <a:pt x="10354" y="22225"/>
                  </a:lnTo>
                  <a:lnTo>
                    <a:pt x="8508" y="22225"/>
                  </a:lnTo>
                  <a:lnTo>
                    <a:pt x="8521" y="22186"/>
                  </a:lnTo>
                  <a:lnTo>
                    <a:pt x="8548" y="22147"/>
                  </a:lnTo>
                  <a:lnTo>
                    <a:pt x="8993" y="21191"/>
                  </a:lnTo>
                  <a:lnTo>
                    <a:pt x="9555" y="19830"/>
                  </a:lnTo>
                  <a:lnTo>
                    <a:pt x="9752" y="19359"/>
                  </a:lnTo>
                  <a:lnTo>
                    <a:pt x="9935" y="18848"/>
                  </a:lnTo>
                  <a:lnTo>
                    <a:pt x="10144" y="18888"/>
                  </a:lnTo>
                  <a:lnTo>
                    <a:pt x="10890" y="18992"/>
                  </a:lnTo>
                  <a:lnTo>
                    <a:pt x="11401" y="19005"/>
                  </a:lnTo>
                  <a:lnTo>
                    <a:pt x="11597" y="18979"/>
                  </a:lnTo>
                  <a:lnTo>
                    <a:pt x="11951" y="18888"/>
                  </a:lnTo>
                  <a:lnTo>
                    <a:pt x="12435" y="18600"/>
                  </a:lnTo>
                  <a:lnTo>
                    <a:pt x="12697" y="18338"/>
                  </a:lnTo>
                  <a:lnTo>
                    <a:pt x="12775" y="18181"/>
                  </a:lnTo>
                  <a:lnTo>
                    <a:pt x="12841" y="18024"/>
                  </a:lnTo>
                  <a:lnTo>
                    <a:pt x="12854" y="17710"/>
                  </a:lnTo>
                  <a:lnTo>
                    <a:pt x="12762" y="17409"/>
                  </a:lnTo>
                  <a:lnTo>
                    <a:pt x="12540" y="17173"/>
                  </a:lnTo>
                  <a:lnTo>
                    <a:pt x="12396" y="17081"/>
                  </a:lnTo>
                  <a:lnTo>
                    <a:pt x="12330" y="17055"/>
                  </a:lnTo>
                  <a:lnTo>
                    <a:pt x="12212" y="17029"/>
                  </a:lnTo>
                  <a:lnTo>
                    <a:pt x="11938" y="17029"/>
                  </a:lnTo>
                  <a:lnTo>
                    <a:pt x="11519" y="17147"/>
                  </a:lnTo>
                  <a:lnTo>
                    <a:pt x="10956" y="17474"/>
                  </a:lnTo>
                  <a:lnTo>
                    <a:pt x="10498" y="17880"/>
                  </a:lnTo>
                  <a:lnTo>
                    <a:pt x="10341" y="18076"/>
                  </a:lnTo>
                  <a:lnTo>
                    <a:pt x="10223" y="18272"/>
                  </a:lnTo>
                  <a:lnTo>
                    <a:pt x="10014" y="18665"/>
                  </a:lnTo>
                  <a:lnTo>
                    <a:pt x="10092" y="18456"/>
                  </a:lnTo>
                  <a:lnTo>
                    <a:pt x="10157" y="18246"/>
                  </a:lnTo>
                  <a:lnTo>
                    <a:pt x="10315" y="17814"/>
                  </a:lnTo>
                  <a:lnTo>
                    <a:pt x="10459" y="17369"/>
                  </a:lnTo>
                  <a:lnTo>
                    <a:pt x="10603" y="16911"/>
                  </a:lnTo>
                  <a:lnTo>
                    <a:pt x="10655" y="16676"/>
                  </a:lnTo>
                  <a:lnTo>
                    <a:pt x="10720" y="16440"/>
                  </a:lnTo>
                  <a:lnTo>
                    <a:pt x="10838" y="15877"/>
                  </a:lnTo>
                  <a:lnTo>
                    <a:pt x="10943" y="15288"/>
                  </a:lnTo>
                  <a:lnTo>
                    <a:pt x="11205" y="15380"/>
                  </a:lnTo>
                  <a:lnTo>
                    <a:pt x="11885" y="15576"/>
                  </a:lnTo>
                  <a:lnTo>
                    <a:pt x="12330" y="15655"/>
                  </a:lnTo>
                  <a:lnTo>
                    <a:pt x="12513" y="15655"/>
                  </a:lnTo>
                  <a:lnTo>
                    <a:pt x="12867" y="15615"/>
                  </a:lnTo>
                  <a:lnTo>
                    <a:pt x="13403" y="15419"/>
                  </a:lnTo>
                  <a:lnTo>
                    <a:pt x="13691" y="15197"/>
                  </a:lnTo>
                  <a:lnTo>
                    <a:pt x="13796" y="15053"/>
                  </a:lnTo>
                  <a:lnTo>
                    <a:pt x="13888" y="14909"/>
                  </a:lnTo>
                  <a:lnTo>
                    <a:pt x="13953" y="14595"/>
                  </a:lnTo>
                  <a:lnTo>
                    <a:pt x="13901" y="14280"/>
                  </a:lnTo>
                  <a:lnTo>
                    <a:pt x="13718" y="14006"/>
                  </a:lnTo>
                  <a:lnTo>
                    <a:pt x="13587" y="13901"/>
                  </a:lnTo>
                  <a:lnTo>
                    <a:pt x="13534" y="13862"/>
                  </a:lnTo>
                  <a:lnTo>
                    <a:pt x="13417" y="13809"/>
                  </a:lnTo>
                  <a:lnTo>
                    <a:pt x="13142" y="13770"/>
                  </a:lnTo>
                  <a:lnTo>
                    <a:pt x="12710" y="13822"/>
                  </a:lnTo>
                  <a:lnTo>
                    <a:pt x="12108" y="14071"/>
                  </a:lnTo>
                  <a:lnTo>
                    <a:pt x="11584" y="14398"/>
                  </a:lnTo>
                  <a:lnTo>
                    <a:pt x="11401" y="14568"/>
                  </a:lnTo>
                  <a:lnTo>
                    <a:pt x="11244" y="14765"/>
                  </a:lnTo>
                  <a:lnTo>
                    <a:pt x="10956" y="15131"/>
                  </a:lnTo>
                  <a:lnTo>
                    <a:pt x="11008" y="14778"/>
                  </a:lnTo>
                  <a:lnTo>
                    <a:pt x="11061" y="14437"/>
                  </a:lnTo>
                  <a:lnTo>
                    <a:pt x="11178" y="13403"/>
                  </a:lnTo>
                  <a:lnTo>
                    <a:pt x="11270" y="12369"/>
                  </a:lnTo>
                  <a:lnTo>
                    <a:pt x="11309" y="12042"/>
                  </a:lnTo>
                  <a:lnTo>
                    <a:pt x="11335" y="11728"/>
                  </a:lnTo>
                  <a:lnTo>
                    <a:pt x="11519" y="11807"/>
                  </a:lnTo>
                  <a:lnTo>
                    <a:pt x="12252" y="12029"/>
                  </a:lnTo>
                  <a:lnTo>
                    <a:pt x="12762" y="12121"/>
                  </a:lnTo>
                  <a:lnTo>
                    <a:pt x="12972" y="12121"/>
                  </a:lnTo>
                  <a:lnTo>
                    <a:pt x="13325" y="12082"/>
                  </a:lnTo>
                  <a:lnTo>
                    <a:pt x="13862" y="11885"/>
                  </a:lnTo>
                  <a:lnTo>
                    <a:pt x="14150" y="11663"/>
                  </a:lnTo>
                  <a:lnTo>
                    <a:pt x="14254" y="11519"/>
                  </a:lnTo>
                  <a:lnTo>
                    <a:pt x="14346" y="11375"/>
                  </a:lnTo>
                  <a:lnTo>
                    <a:pt x="14411" y="11061"/>
                  </a:lnTo>
                  <a:lnTo>
                    <a:pt x="14346" y="10746"/>
                  </a:lnTo>
                  <a:lnTo>
                    <a:pt x="14176" y="10472"/>
                  </a:lnTo>
                  <a:lnTo>
                    <a:pt x="14045" y="10367"/>
                  </a:lnTo>
                  <a:lnTo>
                    <a:pt x="13979" y="10328"/>
                  </a:lnTo>
                  <a:lnTo>
                    <a:pt x="13862" y="10275"/>
                  </a:lnTo>
                  <a:lnTo>
                    <a:pt x="13600" y="10236"/>
                  </a:lnTo>
                  <a:lnTo>
                    <a:pt x="13168" y="10288"/>
                  </a:lnTo>
                  <a:lnTo>
                    <a:pt x="12566" y="10524"/>
                  </a:lnTo>
                  <a:lnTo>
                    <a:pt x="12042" y="10864"/>
                  </a:lnTo>
                  <a:lnTo>
                    <a:pt x="11859" y="11021"/>
                  </a:lnTo>
                  <a:lnTo>
                    <a:pt x="11623" y="11309"/>
                  </a:lnTo>
                  <a:lnTo>
                    <a:pt x="11335" y="11676"/>
                  </a:lnTo>
                  <a:lnTo>
                    <a:pt x="11414" y="10982"/>
                  </a:lnTo>
                  <a:lnTo>
                    <a:pt x="11506" y="10301"/>
                  </a:lnTo>
                  <a:lnTo>
                    <a:pt x="11663" y="9385"/>
                  </a:lnTo>
                  <a:lnTo>
                    <a:pt x="11898" y="8482"/>
                  </a:lnTo>
                  <a:lnTo>
                    <a:pt x="12055" y="8548"/>
                  </a:lnTo>
                  <a:lnTo>
                    <a:pt x="12801" y="8770"/>
                  </a:lnTo>
                  <a:lnTo>
                    <a:pt x="13325" y="8875"/>
                  </a:lnTo>
                  <a:lnTo>
                    <a:pt x="13534" y="8875"/>
                  </a:lnTo>
                  <a:lnTo>
                    <a:pt x="13888" y="8836"/>
                  </a:lnTo>
                  <a:lnTo>
                    <a:pt x="14424" y="8639"/>
                  </a:lnTo>
                  <a:lnTo>
                    <a:pt x="14712" y="8417"/>
                  </a:lnTo>
                  <a:lnTo>
                    <a:pt x="14817" y="8273"/>
                  </a:lnTo>
                  <a:lnTo>
                    <a:pt x="14909" y="8129"/>
                  </a:lnTo>
                  <a:lnTo>
                    <a:pt x="14974" y="7815"/>
                  </a:lnTo>
                  <a:lnTo>
                    <a:pt x="14909" y="7501"/>
                  </a:lnTo>
                  <a:lnTo>
                    <a:pt x="14739" y="7226"/>
                  </a:lnTo>
                  <a:lnTo>
                    <a:pt x="14608" y="7121"/>
                  </a:lnTo>
                  <a:lnTo>
                    <a:pt x="14555" y="7082"/>
                  </a:lnTo>
                  <a:lnTo>
                    <a:pt x="14437" y="7029"/>
                  </a:lnTo>
                  <a:lnTo>
                    <a:pt x="14163" y="6990"/>
                  </a:lnTo>
                  <a:lnTo>
                    <a:pt x="13731" y="7042"/>
                  </a:lnTo>
                  <a:lnTo>
                    <a:pt x="13129" y="7291"/>
                  </a:lnTo>
                  <a:lnTo>
                    <a:pt x="12605" y="7618"/>
                  </a:lnTo>
                  <a:lnTo>
                    <a:pt x="12422" y="7788"/>
                  </a:lnTo>
                  <a:lnTo>
                    <a:pt x="12173" y="8090"/>
                  </a:lnTo>
                  <a:lnTo>
                    <a:pt x="11898" y="8456"/>
                  </a:lnTo>
                  <a:lnTo>
                    <a:pt x="11911" y="8404"/>
                  </a:lnTo>
                  <a:lnTo>
                    <a:pt x="11924" y="8351"/>
                  </a:lnTo>
                  <a:lnTo>
                    <a:pt x="12068" y="7906"/>
                  </a:lnTo>
                  <a:lnTo>
                    <a:pt x="12422" y="7056"/>
                  </a:lnTo>
                  <a:lnTo>
                    <a:pt x="12631" y="6637"/>
                  </a:lnTo>
                  <a:lnTo>
                    <a:pt x="12880" y="6192"/>
                  </a:lnTo>
                  <a:lnTo>
                    <a:pt x="13129" y="5773"/>
                  </a:lnTo>
                  <a:lnTo>
                    <a:pt x="13351" y="5891"/>
                  </a:lnTo>
                  <a:lnTo>
                    <a:pt x="14032" y="6165"/>
                  </a:lnTo>
                  <a:lnTo>
                    <a:pt x="14490" y="6296"/>
                  </a:lnTo>
                  <a:lnTo>
                    <a:pt x="14686" y="6323"/>
                  </a:lnTo>
                  <a:lnTo>
                    <a:pt x="15040" y="6323"/>
                  </a:lnTo>
                  <a:lnTo>
                    <a:pt x="15589" y="6179"/>
                  </a:lnTo>
                  <a:lnTo>
                    <a:pt x="15903" y="5995"/>
                  </a:lnTo>
                  <a:lnTo>
                    <a:pt x="16021" y="5864"/>
                  </a:lnTo>
                  <a:lnTo>
                    <a:pt x="16126" y="5720"/>
                  </a:lnTo>
                  <a:lnTo>
                    <a:pt x="16218" y="5419"/>
                  </a:lnTo>
                  <a:lnTo>
                    <a:pt x="16191" y="5105"/>
                  </a:lnTo>
                  <a:lnTo>
                    <a:pt x="16060" y="4817"/>
                  </a:lnTo>
                  <a:lnTo>
                    <a:pt x="15943" y="4700"/>
                  </a:lnTo>
                  <a:lnTo>
                    <a:pt x="15877" y="4660"/>
                  </a:lnTo>
                  <a:lnTo>
                    <a:pt x="15772" y="4595"/>
                  </a:lnTo>
                  <a:lnTo>
                    <a:pt x="15511" y="4529"/>
                  </a:lnTo>
                  <a:lnTo>
                    <a:pt x="15066" y="4529"/>
                  </a:lnTo>
                  <a:lnTo>
                    <a:pt x="14451" y="4700"/>
                  </a:lnTo>
                  <a:lnTo>
                    <a:pt x="13901" y="4974"/>
                  </a:lnTo>
                  <a:lnTo>
                    <a:pt x="13705" y="5118"/>
                  </a:lnTo>
                  <a:lnTo>
                    <a:pt x="13547" y="5262"/>
                  </a:lnTo>
                  <a:lnTo>
                    <a:pt x="13259" y="5563"/>
                  </a:lnTo>
                  <a:lnTo>
                    <a:pt x="13377" y="5380"/>
                  </a:lnTo>
                  <a:lnTo>
                    <a:pt x="13495" y="5197"/>
                  </a:lnTo>
                  <a:lnTo>
                    <a:pt x="13914" y="4569"/>
                  </a:lnTo>
                  <a:lnTo>
                    <a:pt x="14177" y="4229"/>
                  </a:lnTo>
                  <a:lnTo>
                    <a:pt x="13888" y="4582"/>
                  </a:lnTo>
                  <a:lnTo>
                    <a:pt x="13443" y="5197"/>
                  </a:lnTo>
                  <a:lnTo>
                    <a:pt x="12972" y="5891"/>
                  </a:lnTo>
                  <a:lnTo>
                    <a:pt x="12553" y="6624"/>
                  </a:lnTo>
                  <a:lnTo>
                    <a:pt x="12330" y="7042"/>
                  </a:lnTo>
                  <a:lnTo>
                    <a:pt x="11951" y="7906"/>
                  </a:lnTo>
                  <a:lnTo>
                    <a:pt x="11794" y="8351"/>
                  </a:lnTo>
                  <a:lnTo>
                    <a:pt x="11794" y="7893"/>
                  </a:lnTo>
                  <a:lnTo>
                    <a:pt x="11780" y="7566"/>
                  </a:lnTo>
                  <a:lnTo>
                    <a:pt x="11741" y="7317"/>
                  </a:lnTo>
                  <a:lnTo>
                    <a:pt x="11532" y="6741"/>
                  </a:lnTo>
                  <a:lnTo>
                    <a:pt x="11205" y="6179"/>
                  </a:lnTo>
                  <a:lnTo>
                    <a:pt x="10890" y="5864"/>
                  </a:lnTo>
                  <a:lnTo>
                    <a:pt x="10655" y="5734"/>
                  </a:lnTo>
                  <a:lnTo>
                    <a:pt x="10537" y="5707"/>
                  </a:lnTo>
                  <a:lnTo>
                    <a:pt x="10367" y="5694"/>
                  </a:lnTo>
                  <a:lnTo>
                    <a:pt x="10066" y="5773"/>
                  </a:lnTo>
                  <a:lnTo>
                    <a:pt x="9804" y="5956"/>
                  </a:lnTo>
                  <a:lnTo>
                    <a:pt x="9647" y="6231"/>
                  </a:lnTo>
                  <a:lnTo>
                    <a:pt x="9608" y="6401"/>
                  </a:lnTo>
                  <a:lnTo>
                    <a:pt x="9608" y="6467"/>
                  </a:lnTo>
                  <a:lnTo>
                    <a:pt x="9608" y="6650"/>
                  </a:lnTo>
                  <a:lnTo>
                    <a:pt x="9712" y="7003"/>
                  </a:lnTo>
                  <a:lnTo>
                    <a:pt x="10000" y="7487"/>
                  </a:lnTo>
                  <a:lnTo>
                    <a:pt x="10262" y="7736"/>
                  </a:lnTo>
                  <a:lnTo>
                    <a:pt x="10432" y="7867"/>
                  </a:lnTo>
                  <a:lnTo>
                    <a:pt x="10890" y="8103"/>
                  </a:lnTo>
                  <a:lnTo>
                    <a:pt x="11610" y="8391"/>
                  </a:lnTo>
                  <a:lnTo>
                    <a:pt x="11794" y="8443"/>
                  </a:lnTo>
                  <a:lnTo>
                    <a:pt x="11650" y="8901"/>
                  </a:lnTo>
                  <a:lnTo>
                    <a:pt x="11427" y="9843"/>
                  </a:lnTo>
                  <a:lnTo>
                    <a:pt x="11349" y="10315"/>
                  </a:lnTo>
                  <a:lnTo>
                    <a:pt x="11257" y="10864"/>
                  </a:lnTo>
                  <a:lnTo>
                    <a:pt x="11178" y="11427"/>
                  </a:lnTo>
                  <a:lnTo>
                    <a:pt x="11191" y="11244"/>
                  </a:lnTo>
                  <a:lnTo>
                    <a:pt x="11178" y="11074"/>
                  </a:lnTo>
                  <a:lnTo>
                    <a:pt x="11139" y="10825"/>
                  </a:lnTo>
                  <a:lnTo>
                    <a:pt x="10930" y="10249"/>
                  </a:lnTo>
                  <a:lnTo>
                    <a:pt x="10603" y="9686"/>
                  </a:lnTo>
                  <a:lnTo>
                    <a:pt x="10288" y="9372"/>
                  </a:lnTo>
                  <a:lnTo>
                    <a:pt x="10053" y="9241"/>
                  </a:lnTo>
                  <a:lnTo>
                    <a:pt x="9922" y="9215"/>
                  </a:lnTo>
                  <a:lnTo>
                    <a:pt x="9765" y="9202"/>
                  </a:lnTo>
                  <a:lnTo>
                    <a:pt x="9451" y="9281"/>
                  </a:lnTo>
                  <a:lnTo>
                    <a:pt x="9202" y="9464"/>
                  </a:lnTo>
                  <a:lnTo>
                    <a:pt x="9045" y="9739"/>
                  </a:lnTo>
                  <a:lnTo>
                    <a:pt x="9006" y="9896"/>
                  </a:lnTo>
                  <a:lnTo>
                    <a:pt x="9006" y="9974"/>
                  </a:lnTo>
                  <a:lnTo>
                    <a:pt x="9006" y="10158"/>
                  </a:lnTo>
                  <a:lnTo>
                    <a:pt x="9097" y="10511"/>
                  </a:lnTo>
                  <a:lnTo>
                    <a:pt x="9398" y="10995"/>
                  </a:lnTo>
                  <a:lnTo>
                    <a:pt x="9660" y="11244"/>
                  </a:lnTo>
                  <a:lnTo>
                    <a:pt x="9804" y="11362"/>
                  </a:lnTo>
                  <a:lnTo>
                    <a:pt x="10210" y="11584"/>
                  </a:lnTo>
                  <a:lnTo>
                    <a:pt x="10877" y="11846"/>
                  </a:lnTo>
                  <a:lnTo>
                    <a:pt x="11139" y="11938"/>
                  </a:lnTo>
                  <a:lnTo>
                    <a:pt x="11100" y="12147"/>
                  </a:lnTo>
                  <a:lnTo>
                    <a:pt x="11074" y="12369"/>
                  </a:lnTo>
                  <a:lnTo>
                    <a:pt x="10956" y="13403"/>
                  </a:lnTo>
                  <a:lnTo>
                    <a:pt x="10825" y="14424"/>
                  </a:lnTo>
                  <a:lnTo>
                    <a:pt x="10760" y="14778"/>
                  </a:lnTo>
                  <a:lnTo>
                    <a:pt x="10707" y="15118"/>
                  </a:lnTo>
                  <a:lnTo>
                    <a:pt x="10707" y="14817"/>
                  </a:lnTo>
                  <a:lnTo>
                    <a:pt x="10655" y="14568"/>
                  </a:lnTo>
                  <a:lnTo>
                    <a:pt x="10459" y="13992"/>
                  </a:lnTo>
                  <a:lnTo>
                    <a:pt x="10118" y="13430"/>
                  </a:lnTo>
                  <a:lnTo>
                    <a:pt x="9804" y="13116"/>
                  </a:lnTo>
                  <a:lnTo>
                    <a:pt x="9569" y="12985"/>
                  </a:lnTo>
                  <a:lnTo>
                    <a:pt x="9451" y="12958"/>
                  </a:lnTo>
                  <a:lnTo>
                    <a:pt x="9281" y="12945"/>
                  </a:lnTo>
                  <a:lnTo>
                    <a:pt x="8980" y="13024"/>
                  </a:lnTo>
                  <a:lnTo>
                    <a:pt x="8731" y="13207"/>
                  </a:lnTo>
                  <a:lnTo>
                    <a:pt x="8561" y="13482"/>
                  </a:lnTo>
                  <a:lnTo>
                    <a:pt x="8535" y="13639"/>
                  </a:lnTo>
                  <a:lnTo>
                    <a:pt x="8535" y="13718"/>
                  </a:lnTo>
                  <a:lnTo>
                    <a:pt x="8521" y="13901"/>
                  </a:lnTo>
                  <a:lnTo>
                    <a:pt x="8626" y="14254"/>
                  </a:lnTo>
                  <a:lnTo>
                    <a:pt x="8927" y="14739"/>
                  </a:lnTo>
                  <a:lnTo>
                    <a:pt x="9189" y="14987"/>
                  </a:lnTo>
                  <a:lnTo>
                    <a:pt x="9503" y="15210"/>
                  </a:lnTo>
                  <a:lnTo>
                    <a:pt x="10341" y="15576"/>
                  </a:lnTo>
                  <a:lnTo>
                    <a:pt x="10616" y="15668"/>
                  </a:lnTo>
                  <a:lnTo>
                    <a:pt x="10550" y="16021"/>
                  </a:lnTo>
                  <a:lnTo>
                    <a:pt x="10459" y="16361"/>
                  </a:lnTo>
                  <a:lnTo>
                    <a:pt x="10393" y="16597"/>
                  </a:lnTo>
                  <a:lnTo>
                    <a:pt x="10328" y="16820"/>
                  </a:lnTo>
                  <a:lnTo>
                    <a:pt x="10262" y="17055"/>
                  </a:lnTo>
                  <a:lnTo>
                    <a:pt x="10184" y="17278"/>
                  </a:lnTo>
                  <a:lnTo>
                    <a:pt x="10027" y="17710"/>
                  </a:lnTo>
                  <a:lnTo>
                    <a:pt x="9870" y="18128"/>
                  </a:lnTo>
                  <a:lnTo>
                    <a:pt x="9765" y="18416"/>
                  </a:lnTo>
                  <a:lnTo>
                    <a:pt x="9660" y="18691"/>
                  </a:lnTo>
                  <a:lnTo>
                    <a:pt x="9726" y="18220"/>
                  </a:lnTo>
                  <a:lnTo>
                    <a:pt x="9752" y="17945"/>
                  </a:lnTo>
                  <a:lnTo>
                    <a:pt x="9726" y="17539"/>
                  </a:lnTo>
                  <a:lnTo>
                    <a:pt x="9490" y="16767"/>
                  </a:lnTo>
                  <a:lnTo>
                    <a:pt x="9294" y="16414"/>
                  </a:lnTo>
                  <a:lnTo>
                    <a:pt x="9294" y="16322"/>
                  </a:lnTo>
                  <a:lnTo>
                    <a:pt x="9281" y="16231"/>
                  </a:lnTo>
                  <a:lnTo>
                    <a:pt x="9254" y="16074"/>
                  </a:lnTo>
                  <a:lnTo>
                    <a:pt x="9084" y="15799"/>
                  </a:lnTo>
                  <a:lnTo>
                    <a:pt x="8849" y="15602"/>
                  </a:lnTo>
                  <a:lnTo>
                    <a:pt x="8535" y="15524"/>
                  </a:lnTo>
                  <a:lnTo>
                    <a:pt x="8377" y="15537"/>
                  </a:lnTo>
                  <a:lnTo>
                    <a:pt x="8299" y="15550"/>
                  </a:lnTo>
                  <a:lnTo>
                    <a:pt x="8181" y="15589"/>
                  </a:lnTo>
                  <a:lnTo>
                    <a:pt x="7959" y="15733"/>
                  </a:lnTo>
                  <a:lnTo>
                    <a:pt x="7658" y="16074"/>
                  </a:lnTo>
                  <a:lnTo>
                    <a:pt x="7383" y="16663"/>
                  </a:lnTo>
                  <a:lnTo>
                    <a:pt x="7213" y="17252"/>
                  </a:lnTo>
                  <a:lnTo>
                    <a:pt x="7186" y="17513"/>
                  </a:lnTo>
                  <a:lnTo>
                    <a:pt x="7199" y="17736"/>
                  </a:lnTo>
                  <a:lnTo>
                    <a:pt x="7239" y="18181"/>
                  </a:lnTo>
                  <a:lnTo>
                    <a:pt x="7186" y="17971"/>
                  </a:lnTo>
                  <a:lnTo>
                    <a:pt x="7134" y="17749"/>
                  </a:lnTo>
                  <a:lnTo>
                    <a:pt x="7029" y="17317"/>
                  </a:lnTo>
                  <a:lnTo>
                    <a:pt x="6898" y="16859"/>
                  </a:lnTo>
                  <a:lnTo>
                    <a:pt x="6833" y="16623"/>
                  </a:lnTo>
                  <a:lnTo>
                    <a:pt x="6768" y="16401"/>
                  </a:lnTo>
                  <a:lnTo>
                    <a:pt x="6689" y="16165"/>
                  </a:lnTo>
                  <a:lnTo>
                    <a:pt x="6610" y="15930"/>
                  </a:lnTo>
                  <a:lnTo>
                    <a:pt x="6401" y="15393"/>
                  </a:lnTo>
                  <a:lnTo>
                    <a:pt x="6165" y="14856"/>
                  </a:lnTo>
                  <a:lnTo>
                    <a:pt x="6440" y="14791"/>
                  </a:lnTo>
                  <a:lnTo>
                    <a:pt x="7121" y="14568"/>
                  </a:lnTo>
                  <a:lnTo>
                    <a:pt x="7527" y="14385"/>
                  </a:lnTo>
                  <a:lnTo>
                    <a:pt x="7684" y="14280"/>
                  </a:lnTo>
                  <a:lnTo>
                    <a:pt x="7959" y="14058"/>
                  </a:lnTo>
                  <a:lnTo>
                    <a:pt x="8286" y="13587"/>
                  </a:lnTo>
                  <a:lnTo>
                    <a:pt x="8417" y="13246"/>
                  </a:lnTo>
                  <a:lnTo>
                    <a:pt x="8430" y="13063"/>
                  </a:lnTo>
                  <a:lnTo>
                    <a:pt x="8417" y="12893"/>
                  </a:lnTo>
                  <a:lnTo>
                    <a:pt x="8299" y="12605"/>
                  </a:lnTo>
                  <a:lnTo>
                    <a:pt x="8076" y="12369"/>
                  </a:lnTo>
                  <a:lnTo>
                    <a:pt x="7788" y="12239"/>
                  </a:lnTo>
                  <a:lnTo>
                    <a:pt x="7631" y="12226"/>
                  </a:lnTo>
                  <a:lnTo>
                    <a:pt x="7553" y="12226"/>
                  </a:lnTo>
                  <a:lnTo>
                    <a:pt x="7422" y="12252"/>
                  </a:lnTo>
                  <a:lnTo>
                    <a:pt x="7186" y="12369"/>
                  </a:lnTo>
                  <a:lnTo>
                    <a:pt x="6846" y="12657"/>
                  </a:lnTo>
                  <a:lnTo>
                    <a:pt x="6480" y="13194"/>
                  </a:lnTo>
                  <a:lnTo>
                    <a:pt x="6231" y="13757"/>
                  </a:lnTo>
                  <a:lnTo>
                    <a:pt x="6165" y="13992"/>
                  </a:lnTo>
                  <a:lnTo>
                    <a:pt x="6139" y="14254"/>
                  </a:lnTo>
                  <a:lnTo>
                    <a:pt x="6100" y="14712"/>
                  </a:lnTo>
                  <a:lnTo>
                    <a:pt x="5956" y="14398"/>
                  </a:lnTo>
                  <a:lnTo>
                    <a:pt x="5799" y="14071"/>
                  </a:lnTo>
                  <a:lnTo>
                    <a:pt x="5341" y="13155"/>
                  </a:lnTo>
                  <a:lnTo>
                    <a:pt x="4857" y="12226"/>
                  </a:lnTo>
                  <a:lnTo>
                    <a:pt x="4713" y="11951"/>
                  </a:lnTo>
                  <a:lnTo>
                    <a:pt x="4569" y="11663"/>
                  </a:lnTo>
                  <a:lnTo>
                    <a:pt x="4752" y="11623"/>
                  </a:lnTo>
                  <a:lnTo>
                    <a:pt x="5485" y="11401"/>
                  </a:lnTo>
                  <a:lnTo>
                    <a:pt x="5969" y="11192"/>
                  </a:lnTo>
                  <a:lnTo>
                    <a:pt x="6139" y="11087"/>
                  </a:lnTo>
                  <a:lnTo>
                    <a:pt x="6414" y="10851"/>
                  </a:lnTo>
                  <a:lnTo>
                    <a:pt x="6741" y="10380"/>
                  </a:lnTo>
                  <a:lnTo>
                    <a:pt x="6859" y="10040"/>
                  </a:lnTo>
                  <a:lnTo>
                    <a:pt x="6872" y="9856"/>
                  </a:lnTo>
                  <a:lnTo>
                    <a:pt x="6872" y="9686"/>
                  </a:lnTo>
                  <a:lnTo>
                    <a:pt x="6754" y="9398"/>
                  </a:lnTo>
                  <a:lnTo>
                    <a:pt x="6532" y="9176"/>
                  </a:lnTo>
                  <a:lnTo>
                    <a:pt x="6244" y="9045"/>
                  </a:lnTo>
                  <a:lnTo>
                    <a:pt x="6074" y="9019"/>
                  </a:lnTo>
                  <a:lnTo>
                    <a:pt x="6022" y="9019"/>
                  </a:lnTo>
                  <a:lnTo>
                    <a:pt x="5891" y="9045"/>
                  </a:lnTo>
                  <a:lnTo>
                    <a:pt x="5655" y="9163"/>
                  </a:lnTo>
                  <a:lnTo>
                    <a:pt x="5315" y="9451"/>
                  </a:lnTo>
                  <a:lnTo>
                    <a:pt x="4948" y="9987"/>
                  </a:lnTo>
                  <a:lnTo>
                    <a:pt x="4700" y="10550"/>
                  </a:lnTo>
                  <a:lnTo>
                    <a:pt x="4634" y="10786"/>
                  </a:lnTo>
                  <a:lnTo>
                    <a:pt x="4595" y="11152"/>
                  </a:lnTo>
                  <a:lnTo>
                    <a:pt x="4569" y="11637"/>
                  </a:lnTo>
                  <a:lnTo>
                    <a:pt x="4241" y="11008"/>
                  </a:lnTo>
                  <a:lnTo>
                    <a:pt x="3954" y="10380"/>
                  </a:lnTo>
                  <a:lnTo>
                    <a:pt x="3587" y="9529"/>
                  </a:lnTo>
                  <a:lnTo>
                    <a:pt x="3286" y="8652"/>
                  </a:lnTo>
                  <a:lnTo>
                    <a:pt x="3456" y="8613"/>
                  </a:lnTo>
                  <a:lnTo>
                    <a:pt x="4202" y="8391"/>
                  </a:lnTo>
                  <a:lnTo>
                    <a:pt x="4700" y="8181"/>
                  </a:lnTo>
                  <a:lnTo>
                    <a:pt x="4870" y="8063"/>
                  </a:lnTo>
                  <a:lnTo>
                    <a:pt x="5145" y="7828"/>
                  </a:lnTo>
                  <a:lnTo>
                    <a:pt x="5472" y="7370"/>
                  </a:lnTo>
                  <a:lnTo>
                    <a:pt x="5603" y="7016"/>
                  </a:lnTo>
                  <a:lnTo>
                    <a:pt x="5603" y="6846"/>
                  </a:lnTo>
                  <a:lnTo>
                    <a:pt x="5603" y="6676"/>
                  </a:lnTo>
                  <a:lnTo>
                    <a:pt x="5485" y="6375"/>
                  </a:lnTo>
                  <a:lnTo>
                    <a:pt x="5262" y="6152"/>
                  </a:lnTo>
                  <a:lnTo>
                    <a:pt x="4974" y="6022"/>
                  </a:lnTo>
                  <a:lnTo>
                    <a:pt x="4817" y="6008"/>
                  </a:lnTo>
                  <a:lnTo>
                    <a:pt x="4739" y="6008"/>
                  </a:lnTo>
                  <a:lnTo>
                    <a:pt x="4608" y="6022"/>
                  </a:lnTo>
                  <a:lnTo>
                    <a:pt x="4372" y="6139"/>
                  </a:lnTo>
                  <a:lnTo>
                    <a:pt x="4032" y="6427"/>
                  </a:lnTo>
                  <a:lnTo>
                    <a:pt x="3666" y="6964"/>
                  </a:lnTo>
                  <a:lnTo>
                    <a:pt x="3417" y="7527"/>
                  </a:lnTo>
                  <a:lnTo>
                    <a:pt x="3351" y="7775"/>
                  </a:lnTo>
                  <a:lnTo>
                    <a:pt x="3312" y="8155"/>
                  </a:lnTo>
                  <a:lnTo>
                    <a:pt x="3286" y="8626"/>
                  </a:lnTo>
                  <a:lnTo>
                    <a:pt x="3260" y="8574"/>
                  </a:lnTo>
                  <a:lnTo>
                    <a:pt x="3247" y="8521"/>
                  </a:lnTo>
                  <a:lnTo>
                    <a:pt x="3129" y="8076"/>
                  </a:lnTo>
                  <a:lnTo>
                    <a:pt x="2959" y="7160"/>
                  </a:lnTo>
                  <a:lnTo>
                    <a:pt x="2906" y="6689"/>
                  </a:lnTo>
                  <a:lnTo>
                    <a:pt x="2854" y="6192"/>
                  </a:lnTo>
                  <a:lnTo>
                    <a:pt x="2841" y="5707"/>
                  </a:lnTo>
                  <a:lnTo>
                    <a:pt x="3090" y="5681"/>
                  </a:lnTo>
                  <a:lnTo>
                    <a:pt x="3810" y="5537"/>
                  </a:lnTo>
                  <a:lnTo>
                    <a:pt x="4268" y="5393"/>
                  </a:lnTo>
                  <a:lnTo>
                    <a:pt x="4438" y="5302"/>
                  </a:lnTo>
                  <a:lnTo>
                    <a:pt x="4582" y="5210"/>
                  </a:lnTo>
                  <a:lnTo>
                    <a:pt x="4870" y="4974"/>
                  </a:lnTo>
                  <a:lnTo>
                    <a:pt x="5118" y="4686"/>
                  </a:lnTo>
                  <a:lnTo>
                    <a:pt x="5275" y="4346"/>
                  </a:lnTo>
                  <a:lnTo>
                    <a:pt x="5302" y="4176"/>
                  </a:lnTo>
                  <a:lnTo>
                    <a:pt x="5315" y="4006"/>
                  </a:lnTo>
                  <a:lnTo>
                    <a:pt x="5223" y="3705"/>
                  </a:lnTo>
                  <a:lnTo>
                    <a:pt x="5040" y="3456"/>
                  </a:lnTo>
                  <a:lnTo>
                    <a:pt x="4765" y="3286"/>
                  </a:lnTo>
                  <a:lnTo>
                    <a:pt x="4595" y="3260"/>
                  </a:lnTo>
                  <a:lnTo>
                    <a:pt x="4399" y="3260"/>
                  </a:lnTo>
                  <a:lnTo>
                    <a:pt x="4150" y="3351"/>
                  </a:lnTo>
                  <a:lnTo>
                    <a:pt x="3783" y="3600"/>
                  </a:lnTo>
                  <a:lnTo>
                    <a:pt x="3351" y="4098"/>
                  </a:lnTo>
                  <a:lnTo>
                    <a:pt x="3050" y="4621"/>
                  </a:lnTo>
                  <a:lnTo>
                    <a:pt x="2959" y="4857"/>
                  </a:lnTo>
                  <a:lnTo>
                    <a:pt x="2906" y="5053"/>
                  </a:lnTo>
                  <a:lnTo>
                    <a:pt x="2828" y="5472"/>
                  </a:lnTo>
                  <a:lnTo>
                    <a:pt x="2828" y="5105"/>
                  </a:lnTo>
                  <a:lnTo>
                    <a:pt x="2789" y="4399"/>
                  </a:lnTo>
                  <a:lnTo>
                    <a:pt x="2789" y="3692"/>
                  </a:lnTo>
                  <a:lnTo>
                    <a:pt x="2815" y="3351"/>
                  </a:lnTo>
                  <a:lnTo>
                    <a:pt x="2854" y="3037"/>
                  </a:lnTo>
                  <a:lnTo>
                    <a:pt x="3077" y="2880"/>
                  </a:lnTo>
                  <a:lnTo>
                    <a:pt x="3652" y="2435"/>
                  </a:lnTo>
                  <a:lnTo>
                    <a:pt x="3980" y="2095"/>
                  </a:lnTo>
                  <a:lnTo>
                    <a:pt x="4097" y="1951"/>
                  </a:lnTo>
                  <a:lnTo>
                    <a:pt x="4268" y="1624"/>
                  </a:lnTo>
                  <a:lnTo>
                    <a:pt x="4412" y="1074"/>
                  </a:lnTo>
                  <a:lnTo>
                    <a:pt x="4399" y="708"/>
                  </a:lnTo>
                  <a:lnTo>
                    <a:pt x="4346" y="537"/>
                  </a:lnTo>
                  <a:lnTo>
                    <a:pt x="4281" y="393"/>
                  </a:lnTo>
                  <a:lnTo>
                    <a:pt x="4058" y="158"/>
                  </a:lnTo>
                  <a:lnTo>
                    <a:pt x="3783" y="14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8066936" y="1616396"/>
              <a:ext cx="117320" cy="186350"/>
            </a:xfrm>
            <a:custGeom>
              <a:rect b="b" l="l" r="r" t="t"/>
              <a:pathLst>
                <a:path extrusionOk="0" h="3037" w="1912">
                  <a:moveTo>
                    <a:pt x="681" y="0"/>
                  </a:moveTo>
                  <a:lnTo>
                    <a:pt x="393" y="105"/>
                  </a:lnTo>
                  <a:lnTo>
                    <a:pt x="157" y="328"/>
                  </a:lnTo>
                  <a:lnTo>
                    <a:pt x="79" y="485"/>
                  </a:lnTo>
                  <a:lnTo>
                    <a:pt x="66" y="511"/>
                  </a:lnTo>
                  <a:lnTo>
                    <a:pt x="52" y="550"/>
                  </a:lnTo>
                  <a:lnTo>
                    <a:pt x="0" y="720"/>
                  </a:lnTo>
                  <a:lnTo>
                    <a:pt x="0" y="1087"/>
                  </a:lnTo>
                  <a:lnTo>
                    <a:pt x="170" y="1636"/>
                  </a:lnTo>
                  <a:lnTo>
                    <a:pt x="340" y="1937"/>
                  </a:lnTo>
                  <a:lnTo>
                    <a:pt x="484" y="2121"/>
                  </a:lnTo>
                  <a:lnTo>
                    <a:pt x="890" y="2487"/>
                  </a:lnTo>
                  <a:lnTo>
                    <a:pt x="1531" y="2958"/>
                  </a:lnTo>
                  <a:lnTo>
                    <a:pt x="1662" y="3037"/>
                  </a:lnTo>
                  <a:lnTo>
                    <a:pt x="1767" y="2631"/>
                  </a:lnTo>
                  <a:lnTo>
                    <a:pt x="1885" y="2186"/>
                  </a:lnTo>
                  <a:lnTo>
                    <a:pt x="1911" y="1937"/>
                  </a:lnTo>
                  <a:lnTo>
                    <a:pt x="1859" y="1322"/>
                  </a:lnTo>
                  <a:lnTo>
                    <a:pt x="1689" y="694"/>
                  </a:lnTo>
                  <a:lnTo>
                    <a:pt x="1466" y="301"/>
                  </a:lnTo>
                  <a:lnTo>
                    <a:pt x="1270" y="118"/>
                  </a:lnTo>
                  <a:lnTo>
                    <a:pt x="1152" y="53"/>
                  </a:lnTo>
                  <a:lnTo>
                    <a:pt x="995" y="0"/>
                  </a:ln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758923" y="2500578"/>
              <a:ext cx="1996593" cy="1671385"/>
            </a:xfrm>
            <a:custGeom>
              <a:rect b="b" l="l" r="r" t="t"/>
              <a:pathLst>
                <a:path extrusionOk="0" h="27239" w="32539">
                  <a:moveTo>
                    <a:pt x="19096" y="1"/>
                  </a:moveTo>
                  <a:lnTo>
                    <a:pt x="0" y="10603"/>
                  </a:lnTo>
                  <a:lnTo>
                    <a:pt x="16636" y="27238"/>
                  </a:lnTo>
                  <a:lnTo>
                    <a:pt x="32538" y="17723"/>
                  </a:lnTo>
                  <a:lnTo>
                    <a:pt x="19096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758923" y="2500578"/>
              <a:ext cx="1996593" cy="1671385"/>
            </a:xfrm>
            <a:custGeom>
              <a:rect b="b" l="l" r="r" t="t"/>
              <a:pathLst>
                <a:path extrusionOk="0" h="27239" w="32539">
                  <a:moveTo>
                    <a:pt x="19096" y="1"/>
                  </a:moveTo>
                  <a:lnTo>
                    <a:pt x="0" y="10603"/>
                  </a:lnTo>
                  <a:lnTo>
                    <a:pt x="16636" y="27238"/>
                  </a:lnTo>
                  <a:lnTo>
                    <a:pt x="32538" y="17723"/>
                  </a:lnTo>
                  <a:lnTo>
                    <a:pt x="19096" y="1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768557" y="2397004"/>
              <a:ext cx="1857674" cy="1582965"/>
            </a:xfrm>
            <a:custGeom>
              <a:rect b="b" l="l" r="r" t="t"/>
              <a:pathLst>
                <a:path extrusionOk="0" h="25798" w="30275">
                  <a:moveTo>
                    <a:pt x="15209" y="0"/>
                  </a:moveTo>
                  <a:lnTo>
                    <a:pt x="0" y="9450"/>
                  </a:lnTo>
                  <a:lnTo>
                    <a:pt x="15065" y="25798"/>
                  </a:lnTo>
                  <a:lnTo>
                    <a:pt x="30274" y="16361"/>
                  </a:lnTo>
                  <a:lnTo>
                    <a:pt x="15209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837586" y="2454804"/>
              <a:ext cx="1719553" cy="1468161"/>
            </a:xfrm>
            <a:custGeom>
              <a:rect b="b" l="l" r="r" t="t"/>
              <a:pathLst>
                <a:path extrusionOk="0" h="23927" w="28024">
                  <a:moveTo>
                    <a:pt x="14019" y="1"/>
                  </a:moveTo>
                  <a:lnTo>
                    <a:pt x="1" y="8705"/>
                  </a:lnTo>
                  <a:lnTo>
                    <a:pt x="14019" y="23927"/>
                  </a:lnTo>
                  <a:lnTo>
                    <a:pt x="28024" y="15223"/>
                  </a:lnTo>
                  <a:lnTo>
                    <a:pt x="1401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5473700" y="2746321"/>
              <a:ext cx="1083434" cy="1176639"/>
            </a:xfrm>
            <a:custGeom>
              <a:rect b="b" l="l" r="r" t="t"/>
              <a:pathLst>
                <a:path extrusionOk="0" h="19176" w="17657">
                  <a:moveTo>
                    <a:pt x="8010" y="1"/>
                  </a:moveTo>
                  <a:lnTo>
                    <a:pt x="7696" y="250"/>
                  </a:lnTo>
                  <a:lnTo>
                    <a:pt x="7146" y="865"/>
                  </a:lnTo>
                  <a:lnTo>
                    <a:pt x="6924" y="1218"/>
                  </a:lnTo>
                  <a:lnTo>
                    <a:pt x="6845" y="1388"/>
                  </a:lnTo>
                  <a:lnTo>
                    <a:pt x="6741" y="1755"/>
                  </a:lnTo>
                  <a:lnTo>
                    <a:pt x="6701" y="2370"/>
                  </a:lnTo>
                  <a:lnTo>
                    <a:pt x="6819" y="3286"/>
                  </a:lnTo>
                  <a:lnTo>
                    <a:pt x="7055" y="4242"/>
                  </a:lnTo>
                  <a:lnTo>
                    <a:pt x="7317" y="5210"/>
                  </a:lnTo>
                  <a:lnTo>
                    <a:pt x="7539" y="6100"/>
                  </a:lnTo>
                  <a:lnTo>
                    <a:pt x="7618" y="6872"/>
                  </a:lnTo>
                  <a:lnTo>
                    <a:pt x="7526" y="7331"/>
                  </a:lnTo>
                  <a:lnTo>
                    <a:pt x="7395" y="7579"/>
                  </a:lnTo>
                  <a:lnTo>
                    <a:pt x="7290" y="7671"/>
                  </a:lnTo>
                  <a:lnTo>
                    <a:pt x="7173" y="7762"/>
                  </a:lnTo>
                  <a:lnTo>
                    <a:pt x="6885" y="7867"/>
                  </a:lnTo>
                  <a:lnTo>
                    <a:pt x="6361" y="7959"/>
                  </a:lnTo>
                  <a:lnTo>
                    <a:pt x="5026" y="7893"/>
                  </a:lnTo>
                  <a:lnTo>
                    <a:pt x="3508" y="7776"/>
                  </a:lnTo>
                  <a:lnTo>
                    <a:pt x="2513" y="7815"/>
                  </a:lnTo>
                  <a:lnTo>
                    <a:pt x="1819" y="7972"/>
                  </a:lnTo>
                  <a:lnTo>
                    <a:pt x="1414" y="8155"/>
                  </a:lnTo>
                  <a:lnTo>
                    <a:pt x="1034" y="8404"/>
                  </a:lnTo>
                  <a:lnTo>
                    <a:pt x="720" y="8744"/>
                  </a:lnTo>
                  <a:lnTo>
                    <a:pt x="576" y="8954"/>
                  </a:lnTo>
                  <a:lnTo>
                    <a:pt x="406" y="9268"/>
                  </a:lnTo>
                  <a:lnTo>
                    <a:pt x="170" y="10001"/>
                  </a:lnTo>
                  <a:lnTo>
                    <a:pt x="39" y="10851"/>
                  </a:lnTo>
                  <a:lnTo>
                    <a:pt x="0" y="11754"/>
                  </a:lnTo>
                  <a:lnTo>
                    <a:pt x="65" y="13181"/>
                  </a:lnTo>
                  <a:lnTo>
                    <a:pt x="314" y="14961"/>
                  </a:lnTo>
                  <a:lnTo>
                    <a:pt x="458" y="15707"/>
                  </a:lnTo>
                  <a:lnTo>
                    <a:pt x="3652" y="19176"/>
                  </a:lnTo>
                  <a:lnTo>
                    <a:pt x="17657" y="10472"/>
                  </a:lnTo>
                  <a:lnTo>
                    <a:pt x="8010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5103457" y="3001758"/>
              <a:ext cx="179969" cy="153400"/>
            </a:xfrm>
            <a:custGeom>
              <a:rect b="b" l="l" r="r" t="t"/>
              <a:pathLst>
                <a:path extrusionOk="0" h="2500" w="2933">
                  <a:moveTo>
                    <a:pt x="1309" y="0"/>
                  </a:moveTo>
                  <a:lnTo>
                    <a:pt x="759" y="92"/>
                  </a:lnTo>
                  <a:lnTo>
                    <a:pt x="524" y="223"/>
                  </a:lnTo>
                  <a:lnTo>
                    <a:pt x="314" y="380"/>
                  </a:lnTo>
                  <a:lnTo>
                    <a:pt x="53" y="785"/>
                  </a:lnTo>
                  <a:lnTo>
                    <a:pt x="0" y="1257"/>
                  </a:lnTo>
                  <a:lnTo>
                    <a:pt x="170" y="1728"/>
                  </a:lnTo>
                  <a:lnTo>
                    <a:pt x="354" y="1950"/>
                  </a:lnTo>
                  <a:lnTo>
                    <a:pt x="563" y="2147"/>
                  </a:lnTo>
                  <a:lnTo>
                    <a:pt x="1073" y="2408"/>
                  </a:lnTo>
                  <a:lnTo>
                    <a:pt x="1623" y="2500"/>
                  </a:lnTo>
                  <a:lnTo>
                    <a:pt x="2173" y="2395"/>
                  </a:lnTo>
                  <a:lnTo>
                    <a:pt x="2409" y="2277"/>
                  </a:lnTo>
                  <a:lnTo>
                    <a:pt x="2631" y="2120"/>
                  </a:lnTo>
                  <a:lnTo>
                    <a:pt x="2893" y="1715"/>
                  </a:lnTo>
                  <a:lnTo>
                    <a:pt x="2932" y="1243"/>
                  </a:lnTo>
                  <a:lnTo>
                    <a:pt x="2762" y="772"/>
                  </a:lnTo>
                  <a:lnTo>
                    <a:pt x="2592" y="550"/>
                  </a:lnTo>
                  <a:lnTo>
                    <a:pt x="2382" y="353"/>
                  </a:lnTo>
                  <a:lnTo>
                    <a:pt x="1872" y="92"/>
                  </a:lnTo>
                  <a:lnTo>
                    <a:pt x="1309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5017492" y="2220291"/>
              <a:ext cx="1648866" cy="1737224"/>
            </a:xfrm>
            <a:custGeom>
              <a:rect b="b" l="l" r="r" t="t"/>
              <a:pathLst>
                <a:path extrusionOk="0" h="28312" w="26872">
                  <a:moveTo>
                    <a:pt x="14280" y="1"/>
                  </a:moveTo>
                  <a:lnTo>
                    <a:pt x="1" y="7959"/>
                  </a:lnTo>
                  <a:lnTo>
                    <a:pt x="12579" y="28311"/>
                  </a:lnTo>
                  <a:lnTo>
                    <a:pt x="26872" y="20367"/>
                  </a:lnTo>
                  <a:lnTo>
                    <a:pt x="14280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5078545" y="2282938"/>
              <a:ext cx="1525962" cy="1612725"/>
            </a:xfrm>
            <a:custGeom>
              <a:rect b="b" l="l" r="r" t="t"/>
              <a:pathLst>
                <a:path extrusionOk="0" h="26283" w="24869">
                  <a:moveTo>
                    <a:pt x="13154" y="1"/>
                  </a:moveTo>
                  <a:lnTo>
                    <a:pt x="0" y="7330"/>
                  </a:lnTo>
                  <a:lnTo>
                    <a:pt x="11715" y="26283"/>
                  </a:lnTo>
                  <a:lnTo>
                    <a:pt x="24869" y="18953"/>
                  </a:lnTo>
                  <a:lnTo>
                    <a:pt x="1315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5621453" y="2645937"/>
              <a:ext cx="983049" cy="1249719"/>
            </a:xfrm>
            <a:custGeom>
              <a:rect b="b" l="l" r="r" t="t"/>
              <a:pathLst>
                <a:path extrusionOk="0" h="20367" w="16021">
                  <a:moveTo>
                    <a:pt x="7971" y="1"/>
                  </a:moveTo>
                  <a:lnTo>
                    <a:pt x="7657" y="236"/>
                  </a:lnTo>
                  <a:lnTo>
                    <a:pt x="7121" y="839"/>
                  </a:lnTo>
                  <a:lnTo>
                    <a:pt x="6911" y="1166"/>
                  </a:lnTo>
                  <a:lnTo>
                    <a:pt x="6833" y="1336"/>
                  </a:lnTo>
                  <a:lnTo>
                    <a:pt x="6715" y="1729"/>
                  </a:lnTo>
                  <a:lnTo>
                    <a:pt x="6636" y="2396"/>
                  </a:lnTo>
                  <a:lnTo>
                    <a:pt x="6741" y="3954"/>
                  </a:lnTo>
                  <a:lnTo>
                    <a:pt x="7029" y="5616"/>
                  </a:lnTo>
                  <a:lnTo>
                    <a:pt x="7160" y="6624"/>
                  </a:lnTo>
                  <a:lnTo>
                    <a:pt x="7186" y="7488"/>
                  </a:lnTo>
                  <a:lnTo>
                    <a:pt x="7081" y="7985"/>
                  </a:lnTo>
                  <a:lnTo>
                    <a:pt x="6937" y="8220"/>
                  </a:lnTo>
                  <a:lnTo>
                    <a:pt x="6846" y="8312"/>
                  </a:lnTo>
                  <a:lnTo>
                    <a:pt x="6728" y="8391"/>
                  </a:lnTo>
                  <a:lnTo>
                    <a:pt x="6466" y="8469"/>
                  </a:lnTo>
                  <a:lnTo>
                    <a:pt x="5982" y="8469"/>
                  </a:lnTo>
                  <a:lnTo>
                    <a:pt x="4791" y="8194"/>
                  </a:lnTo>
                  <a:lnTo>
                    <a:pt x="3416" y="7828"/>
                  </a:lnTo>
                  <a:lnTo>
                    <a:pt x="2526" y="7710"/>
                  </a:lnTo>
                  <a:lnTo>
                    <a:pt x="1898" y="7775"/>
                  </a:lnTo>
                  <a:lnTo>
                    <a:pt x="1506" y="7893"/>
                  </a:lnTo>
                  <a:lnTo>
                    <a:pt x="1152" y="8116"/>
                  </a:lnTo>
                  <a:lnTo>
                    <a:pt x="851" y="8430"/>
                  </a:lnTo>
                  <a:lnTo>
                    <a:pt x="720" y="8639"/>
                  </a:lnTo>
                  <a:lnTo>
                    <a:pt x="537" y="8953"/>
                  </a:lnTo>
                  <a:lnTo>
                    <a:pt x="288" y="9739"/>
                  </a:lnTo>
                  <a:lnTo>
                    <a:pt x="118" y="10642"/>
                  </a:lnTo>
                  <a:lnTo>
                    <a:pt x="27" y="11637"/>
                  </a:lnTo>
                  <a:lnTo>
                    <a:pt x="0" y="13194"/>
                  </a:lnTo>
                  <a:lnTo>
                    <a:pt x="105" y="15197"/>
                  </a:lnTo>
                  <a:lnTo>
                    <a:pt x="197" y="16034"/>
                  </a:lnTo>
                  <a:lnTo>
                    <a:pt x="2867" y="20367"/>
                  </a:lnTo>
                  <a:lnTo>
                    <a:pt x="16021" y="13037"/>
                  </a:lnTo>
                  <a:lnTo>
                    <a:pt x="7971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5313061" y="2802587"/>
              <a:ext cx="162297" cy="171072"/>
            </a:xfrm>
            <a:custGeom>
              <a:rect b="b" l="l" r="r" t="t"/>
              <a:pathLst>
                <a:path extrusionOk="0" h="2788" w="2645">
                  <a:moveTo>
                    <a:pt x="1257" y="0"/>
                  </a:moveTo>
                  <a:lnTo>
                    <a:pt x="759" y="13"/>
                  </a:lnTo>
                  <a:lnTo>
                    <a:pt x="524" y="118"/>
                  </a:lnTo>
                  <a:lnTo>
                    <a:pt x="328" y="249"/>
                  </a:lnTo>
                  <a:lnTo>
                    <a:pt x="66" y="655"/>
                  </a:lnTo>
                  <a:lnTo>
                    <a:pt x="0" y="1165"/>
                  </a:lnTo>
                  <a:lnTo>
                    <a:pt x="118" y="1715"/>
                  </a:lnTo>
                  <a:lnTo>
                    <a:pt x="262" y="1976"/>
                  </a:lnTo>
                  <a:lnTo>
                    <a:pt x="445" y="2238"/>
                  </a:lnTo>
                  <a:lnTo>
                    <a:pt x="890" y="2605"/>
                  </a:lnTo>
                  <a:lnTo>
                    <a:pt x="1388" y="2788"/>
                  </a:lnTo>
                  <a:lnTo>
                    <a:pt x="1885" y="2775"/>
                  </a:lnTo>
                  <a:lnTo>
                    <a:pt x="2108" y="2670"/>
                  </a:lnTo>
                  <a:lnTo>
                    <a:pt x="2317" y="2539"/>
                  </a:lnTo>
                  <a:lnTo>
                    <a:pt x="2579" y="2134"/>
                  </a:lnTo>
                  <a:lnTo>
                    <a:pt x="2644" y="1623"/>
                  </a:lnTo>
                  <a:lnTo>
                    <a:pt x="2513" y="1073"/>
                  </a:lnTo>
                  <a:lnTo>
                    <a:pt x="2369" y="812"/>
                  </a:lnTo>
                  <a:lnTo>
                    <a:pt x="2199" y="550"/>
                  </a:lnTo>
                  <a:lnTo>
                    <a:pt x="1754" y="183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5308213" y="1694261"/>
              <a:ext cx="1377409" cy="1881788"/>
            </a:xfrm>
            <a:custGeom>
              <a:rect b="b" l="l" r="r" t="t"/>
              <a:pathLst>
                <a:path extrusionOk="0" h="30668" w="22448">
                  <a:moveTo>
                    <a:pt x="14948" y="1"/>
                  </a:moveTo>
                  <a:lnTo>
                    <a:pt x="1" y="9045"/>
                  </a:lnTo>
                  <a:lnTo>
                    <a:pt x="7501" y="30667"/>
                  </a:lnTo>
                  <a:lnTo>
                    <a:pt x="22448" y="21610"/>
                  </a:lnTo>
                  <a:lnTo>
                    <a:pt x="14948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5360430" y="1761756"/>
              <a:ext cx="1272975" cy="1745999"/>
            </a:xfrm>
            <a:custGeom>
              <a:rect b="b" l="l" r="r" t="t"/>
              <a:pathLst>
                <a:path extrusionOk="0" h="28455" w="20746">
                  <a:moveTo>
                    <a:pt x="13770" y="0"/>
                  </a:moveTo>
                  <a:lnTo>
                    <a:pt x="1" y="8338"/>
                  </a:lnTo>
                  <a:lnTo>
                    <a:pt x="6977" y="28455"/>
                  </a:lnTo>
                  <a:lnTo>
                    <a:pt x="20746" y="20117"/>
                  </a:lnTo>
                  <a:lnTo>
                    <a:pt x="1377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2"/>
            <p:cNvSpPr/>
            <p:nvPr/>
          </p:nvSpPr>
          <p:spPr>
            <a:xfrm>
              <a:off x="5690483" y="2147212"/>
              <a:ext cx="942919" cy="1360535"/>
            </a:xfrm>
            <a:custGeom>
              <a:rect b="b" l="l" r="r" t="t"/>
              <a:pathLst>
                <a:path extrusionOk="0" h="22173" w="15367">
                  <a:moveTo>
                    <a:pt x="10563" y="1"/>
                  </a:moveTo>
                  <a:lnTo>
                    <a:pt x="10210" y="276"/>
                  </a:lnTo>
                  <a:lnTo>
                    <a:pt x="9595" y="930"/>
                  </a:lnTo>
                  <a:lnTo>
                    <a:pt x="9346" y="1297"/>
                  </a:lnTo>
                  <a:lnTo>
                    <a:pt x="9228" y="1480"/>
                  </a:lnTo>
                  <a:lnTo>
                    <a:pt x="9032" y="1899"/>
                  </a:lnTo>
                  <a:lnTo>
                    <a:pt x="8823" y="2632"/>
                  </a:lnTo>
                  <a:lnTo>
                    <a:pt x="8613" y="4320"/>
                  </a:lnTo>
                  <a:lnTo>
                    <a:pt x="8495" y="6676"/>
                  </a:lnTo>
                  <a:lnTo>
                    <a:pt x="8286" y="8129"/>
                  </a:lnTo>
                  <a:lnTo>
                    <a:pt x="8090" y="8652"/>
                  </a:lnTo>
                  <a:lnTo>
                    <a:pt x="7906" y="8927"/>
                  </a:lnTo>
                  <a:lnTo>
                    <a:pt x="7802" y="9019"/>
                  </a:lnTo>
                  <a:lnTo>
                    <a:pt x="7684" y="9110"/>
                  </a:lnTo>
                  <a:lnTo>
                    <a:pt x="7409" y="9202"/>
                  </a:lnTo>
                  <a:lnTo>
                    <a:pt x="6964" y="9228"/>
                  </a:lnTo>
                  <a:lnTo>
                    <a:pt x="5904" y="8953"/>
                  </a:lnTo>
                  <a:lnTo>
                    <a:pt x="4713" y="8600"/>
                  </a:lnTo>
                  <a:lnTo>
                    <a:pt x="3901" y="8508"/>
                  </a:lnTo>
                  <a:lnTo>
                    <a:pt x="3299" y="8600"/>
                  </a:lnTo>
                  <a:lnTo>
                    <a:pt x="2920" y="8744"/>
                  </a:lnTo>
                  <a:lnTo>
                    <a:pt x="2540" y="8993"/>
                  </a:lnTo>
                  <a:lnTo>
                    <a:pt x="2187" y="9346"/>
                  </a:lnTo>
                  <a:lnTo>
                    <a:pt x="2017" y="9582"/>
                  </a:lnTo>
                  <a:lnTo>
                    <a:pt x="1794" y="9922"/>
                  </a:lnTo>
                  <a:lnTo>
                    <a:pt x="1388" y="10773"/>
                  </a:lnTo>
                  <a:lnTo>
                    <a:pt x="1048" y="11754"/>
                  </a:lnTo>
                  <a:lnTo>
                    <a:pt x="760" y="12841"/>
                  </a:lnTo>
                  <a:lnTo>
                    <a:pt x="407" y="14529"/>
                  </a:lnTo>
                  <a:lnTo>
                    <a:pt x="93" y="16689"/>
                  </a:lnTo>
                  <a:lnTo>
                    <a:pt x="1" y="17592"/>
                  </a:lnTo>
                  <a:lnTo>
                    <a:pt x="1598" y="22173"/>
                  </a:lnTo>
                  <a:lnTo>
                    <a:pt x="15367" y="13835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2"/>
            <p:cNvSpPr/>
            <p:nvPr/>
          </p:nvSpPr>
          <p:spPr>
            <a:xfrm>
              <a:off x="5549172" y="2338345"/>
              <a:ext cx="145423" cy="185614"/>
            </a:xfrm>
            <a:custGeom>
              <a:rect b="b" l="l" r="r" t="t"/>
              <a:pathLst>
                <a:path extrusionOk="0" h="3025" w="2370">
                  <a:moveTo>
                    <a:pt x="1414" y="1"/>
                  </a:moveTo>
                  <a:lnTo>
                    <a:pt x="943" y="40"/>
                  </a:lnTo>
                  <a:lnTo>
                    <a:pt x="707" y="158"/>
                  </a:lnTo>
                  <a:lnTo>
                    <a:pt x="498" y="315"/>
                  </a:lnTo>
                  <a:lnTo>
                    <a:pt x="171" y="760"/>
                  </a:lnTo>
                  <a:lnTo>
                    <a:pt x="0" y="1310"/>
                  </a:lnTo>
                  <a:lnTo>
                    <a:pt x="0" y="1899"/>
                  </a:lnTo>
                  <a:lnTo>
                    <a:pt x="79" y="2187"/>
                  </a:lnTo>
                  <a:lnTo>
                    <a:pt x="197" y="2448"/>
                  </a:lnTo>
                  <a:lnTo>
                    <a:pt x="537" y="2828"/>
                  </a:lnTo>
                  <a:lnTo>
                    <a:pt x="956" y="3024"/>
                  </a:lnTo>
                  <a:lnTo>
                    <a:pt x="1427" y="2985"/>
                  </a:lnTo>
                  <a:lnTo>
                    <a:pt x="1650" y="2867"/>
                  </a:lnTo>
                  <a:lnTo>
                    <a:pt x="1872" y="2723"/>
                  </a:lnTo>
                  <a:lnTo>
                    <a:pt x="2199" y="2278"/>
                  </a:lnTo>
                  <a:lnTo>
                    <a:pt x="2369" y="1729"/>
                  </a:lnTo>
                  <a:lnTo>
                    <a:pt x="2369" y="1140"/>
                  </a:lnTo>
                  <a:lnTo>
                    <a:pt x="2291" y="852"/>
                  </a:lnTo>
                  <a:lnTo>
                    <a:pt x="2173" y="577"/>
                  </a:lnTo>
                  <a:lnTo>
                    <a:pt x="1833" y="197"/>
                  </a:lnTo>
                  <a:lnTo>
                    <a:pt x="1414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5495360" y="1056619"/>
              <a:ext cx="1182223" cy="1974135"/>
            </a:xfrm>
            <a:custGeom>
              <a:rect b="b" l="l" r="r" t="t"/>
              <a:pathLst>
                <a:path extrusionOk="0" h="32173" w="19267">
                  <a:moveTo>
                    <a:pt x="14633" y="1"/>
                  </a:moveTo>
                  <a:lnTo>
                    <a:pt x="0" y="7971"/>
                  </a:lnTo>
                  <a:lnTo>
                    <a:pt x="4634" y="32172"/>
                  </a:lnTo>
                  <a:lnTo>
                    <a:pt x="19267" y="24214"/>
                  </a:lnTo>
                  <a:lnTo>
                    <a:pt x="14633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5541134" y="1127305"/>
              <a:ext cx="1090674" cy="1832762"/>
            </a:xfrm>
            <a:custGeom>
              <a:rect b="b" l="l" r="r" t="t"/>
              <a:pathLst>
                <a:path extrusionOk="0" h="29869" w="17775">
                  <a:moveTo>
                    <a:pt x="13469" y="0"/>
                  </a:moveTo>
                  <a:lnTo>
                    <a:pt x="0" y="7343"/>
                  </a:lnTo>
                  <a:lnTo>
                    <a:pt x="4307" y="29868"/>
                  </a:lnTo>
                  <a:lnTo>
                    <a:pt x="17775" y="22539"/>
                  </a:lnTo>
                  <a:lnTo>
                    <a:pt x="1346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5745093" y="1558535"/>
              <a:ext cx="887511" cy="1401524"/>
            </a:xfrm>
            <a:custGeom>
              <a:rect b="b" l="l" r="r" t="t"/>
              <a:pathLst>
                <a:path extrusionOk="0" h="22841" w="14464">
                  <a:moveTo>
                    <a:pt x="11493" y="1"/>
                  </a:moveTo>
                  <a:lnTo>
                    <a:pt x="11139" y="276"/>
                  </a:lnTo>
                  <a:lnTo>
                    <a:pt x="10511" y="904"/>
                  </a:lnTo>
                  <a:lnTo>
                    <a:pt x="10236" y="1257"/>
                  </a:lnTo>
                  <a:lnTo>
                    <a:pt x="10118" y="1441"/>
                  </a:lnTo>
                  <a:lnTo>
                    <a:pt x="9896" y="1873"/>
                  </a:lnTo>
                  <a:lnTo>
                    <a:pt x="9634" y="2632"/>
                  </a:lnTo>
                  <a:lnTo>
                    <a:pt x="9255" y="4425"/>
                  </a:lnTo>
                  <a:lnTo>
                    <a:pt x="8901" y="6951"/>
                  </a:lnTo>
                  <a:lnTo>
                    <a:pt x="8574" y="8495"/>
                  </a:lnTo>
                  <a:lnTo>
                    <a:pt x="8325" y="9045"/>
                  </a:lnTo>
                  <a:lnTo>
                    <a:pt x="8129" y="9307"/>
                  </a:lnTo>
                  <a:lnTo>
                    <a:pt x="8024" y="9412"/>
                  </a:lnTo>
                  <a:lnTo>
                    <a:pt x="7906" y="9477"/>
                  </a:lnTo>
                  <a:lnTo>
                    <a:pt x="7658" y="9556"/>
                  </a:lnTo>
                  <a:lnTo>
                    <a:pt x="7239" y="9516"/>
                  </a:lnTo>
                  <a:lnTo>
                    <a:pt x="6297" y="9111"/>
                  </a:lnTo>
                  <a:lnTo>
                    <a:pt x="5236" y="8574"/>
                  </a:lnTo>
                  <a:lnTo>
                    <a:pt x="4687" y="8417"/>
                  </a:lnTo>
                  <a:lnTo>
                    <a:pt x="4320" y="8365"/>
                  </a:lnTo>
                  <a:lnTo>
                    <a:pt x="3954" y="8404"/>
                  </a:lnTo>
                  <a:lnTo>
                    <a:pt x="3587" y="8522"/>
                  </a:lnTo>
                  <a:lnTo>
                    <a:pt x="3221" y="8744"/>
                  </a:lnTo>
                  <a:lnTo>
                    <a:pt x="2854" y="9084"/>
                  </a:lnTo>
                  <a:lnTo>
                    <a:pt x="2671" y="9307"/>
                  </a:lnTo>
                  <a:lnTo>
                    <a:pt x="2435" y="9660"/>
                  </a:lnTo>
                  <a:lnTo>
                    <a:pt x="1977" y="10524"/>
                  </a:lnTo>
                  <a:lnTo>
                    <a:pt x="1559" y="11545"/>
                  </a:lnTo>
                  <a:lnTo>
                    <a:pt x="1179" y="12671"/>
                  </a:lnTo>
                  <a:lnTo>
                    <a:pt x="682" y="14451"/>
                  </a:lnTo>
                  <a:lnTo>
                    <a:pt x="184" y="16741"/>
                  </a:lnTo>
                  <a:lnTo>
                    <a:pt x="1" y="17710"/>
                  </a:lnTo>
                  <a:lnTo>
                    <a:pt x="983" y="22840"/>
                  </a:lnTo>
                  <a:lnTo>
                    <a:pt x="14464" y="15511"/>
                  </a:lnTo>
                  <a:lnTo>
                    <a:pt x="11493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2"/>
            <p:cNvSpPr/>
            <p:nvPr/>
          </p:nvSpPr>
          <p:spPr>
            <a:xfrm>
              <a:off x="5695330" y="1679044"/>
              <a:ext cx="137385" cy="200034"/>
            </a:xfrm>
            <a:custGeom>
              <a:rect b="b" l="l" r="r" t="t"/>
              <a:pathLst>
                <a:path extrusionOk="0" h="3260" w="2239">
                  <a:moveTo>
                    <a:pt x="1165" y="0"/>
                  </a:moveTo>
                  <a:lnTo>
                    <a:pt x="943" y="53"/>
                  </a:lnTo>
                  <a:lnTo>
                    <a:pt x="838" y="105"/>
                  </a:lnTo>
                  <a:lnTo>
                    <a:pt x="616" y="249"/>
                  </a:lnTo>
                  <a:lnTo>
                    <a:pt x="275" y="694"/>
                  </a:lnTo>
                  <a:lnTo>
                    <a:pt x="66" y="1257"/>
                  </a:lnTo>
                  <a:lnTo>
                    <a:pt x="0" y="1898"/>
                  </a:lnTo>
                  <a:lnTo>
                    <a:pt x="53" y="2212"/>
                  </a:lnTo>
                  <a:lnTo>
                    <a:pt x="118" y="2513"/>
                  </a:lnTo>
                  <a:lnTo>
                    <a:pt x="393" y="2971"/>
                  </a:lnTo>
                  <a:lnTo>
                    <a:pt x="760" y="3233"/>
                  </a:lnTo>
                  <a:lnTo>
                    <a:pt x="1087" y="3259"/>
                  </a:lnTo>
                  <a:lnTo>
                    <a:pt x="1296" y="3207"/>
                  </a:lnTo>
                  <a:lnTo>
                    <a:pt x="1414" y="3155"/>
                  </a:lnTo>
                  <a:lnTo>
                    <a:pt x="1623" y="3011"/>
                  </a:lnTo>
                  <a:lnTo>
                    <a:pt x="1977" y="2566"/>
                  </a:lnTo>
                  <a:lnTo>
                    <a:pt x="2186" y="2003"/>
                  </a:lnTo>
                  <a:lnTo>
                    <a:pt x="2239" y="1361"/>
                  </a:lnTo>
                  <a:lnTo>
                    <a:pt x="2199" y="1047"/>
                  </a:lnTo>
                  <a:lnTo>
                    <a:pt x="2121" y="746"/>
                  </a:lnTo>
                  <a:lnTo>
                    <a:pt x="1859" y="288"/>
                  </a:lnTo>
                  <a:lnTo>
                    <a:pt x="1480" y="26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2"/>
            <p:cNvSpPr/>
            <p:nvPr/>
          </p:nvSpPr>
          <p:spPr>
            <a:xfrm>
              <a:off x="5779638" y="2169731"/>
              <a:ext cx="1267391" cy="2002238"/>
            </a:xfrm>
            <a:custGeom>
              <a:rect b="b" l="l" r="r" t="t"/>
              <a:pathLst>
                <a:path extrusionOk="0" h="32631" w="20655">
                  <a:moveTo>
                    <a:pt x="20655" y="0"/>
                  </a:moveTo>
                  <a:lnTo>
                    <a:pt x="8260" y="7408"/>
                  </a:lnTo>
                  <a:lnTo>
                    <a:pt x="8417" y="5995"/>
                  </a:lnTo>
                  <a:lnTo>
                    <a:pt x="8417" y="5995"/>
                  </a:lnTo>
                  <a:lnTo>
                    <a:pt x="2540" y="9005"/>
                  </a:lnTo>
                  <a:lnTo>
                    <a:pt x="1" y="32630"/>
                  </a:lnTo>
                  <a:lnTo>
                    <a:pt x="15903" y="23115"/>
                  </a:lnTo>
                  <a:lnTo>
                    <a:pt x="20655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5779638" y="2169731"/>
              <a:ext cx="1267391" cy="2002238"/>
            </a:xfrm>
            <a:custGeom>
              <a:rect b="b" l="l" r="r" t="t"/>
              <a:pathLst>
                <a:path extrusionOk="0" h="32631" w="20655">
                  <a:moveTo>
                    <a:pt x="20655" y="0"/>
                  </a:moveTo>
                  <a:lnTo>
                    <a:pt x="8260" y="7408"/>
                  </a:lnTo>
                  <a:lnTo>
                    <a:pt x="8417" y="5995"/>
                  </a:lnTo>
                  <a:lnTo>
                    <a:pt x="8417" y="5995"/>
                  </a:lnTo>
                  <a:lnTo>
                    <a:pt x="2540" y="9005"/>
                  </a:lnTo>
                  <a:lnTo>
                    <a:pt x="1" y="32630"/>
                  </a:lnTo>
                  <a:lnTo>
                    <a:pt x="15903" y="23115"/>
                  </a:lnTo>
                  <a:lnTo>
                    <a:pt x="20655" y="0"/>
                  </a:ln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6638180" y="3042684"/>
              <a:ext cx="493150" cy="931690"/>
            </a:xfrm>
            <a:custGeom>
              <a:rect b="b" l="l" r="r" t="t"/>
              <a:pathLst>
                <a:path extrusionOk="0" h="15184" w="8037">
                  <a:moveTo>
                    <a:pt x="589" y="1"/>
                  </a:moveTo>
                  <a:lnTo>
                    <a:pt x="511" y="92"/>
                  </a:lnTo>
                  <a:lnTo>
                    <a:pt x="184" y="603"/>
                  </a:lnTo>
                  <a:lnTo>
                    <a:pt x="14" y="995"/>
                  </a:lnTo>
                  <a:lnTo>
                    <a:pt x="0" y="1179"/>
                  </a:lnTo>
                  <a:lnTo>
                    <a:pt x="53" y="1453"/>
                  </a:lnTo>
                  <a:lnTo>
                    <a:pt x="642" y="2775"/>
                  </a:lnTo>
                  <a:lnTo>
                    <a:pt x="1990" y="5485"/>
                  </a:lnTo>
                  <a:lnTo>
                    <a:pt x="2684" y="6872"/>
                  </a:lnTo>
                  <a:lnTo>
                    <a:pt x="3495" y="8351"/>
                  </a:lnTo>
                  <a:lnTo>
                    <a:pt x="5341" y="11401"/>
                  </a:lnTo>
                  <a:lnTo>
                    <a:pt x="5969" y="12566"/>
                  </a:lnTo>
                  <a:lnTo>
                    <a:pt x="6165" y="13063"/>
                  </a:lnTo>
                  <a:lnTo>
                    <a:pt x="6165" y="13168"/>
                  </a:lnTo>
                  <a:lnTo>
                    <a:pt x="6061" y="13351"/>
                  </a:lnTo>
                  <a:lnTo>
                    <a:pt x="5589" y="13874"/>
                  </a:lnTo>
                  <a:lnTo>
                    <a:pt x="4686" y="14699"/>
                  </a:lnTo>
                  <a:lnTo>
                    <a:pt x="4359" y="14974"/>
                  </a:lnTo>
                  <a:lnTo>
                    <a:pt x="4320" y="15013"/>
                  </a:lnTo>
                  <a:lnTo>
                    <a:pt x="4307" y="15066"/>
                  </a:lnTo>
                  <a:lnTo>
                    <a:pt x="4411" y="15144"/>
                  </a:lnTo>
                  <a:lnTo>
                    <a:pt x="4948" y="15183"/>
                  </a:lnTo>
                  <a:lnTo>
                    <a:pt x="5458" y="15131"/>
                  </a:lnTo>
                  <a:lnTo>
                    <a:pt x="5707" y="15092"/>
                  </a:lnTo>
                  <a:lnTo>
                    <a:pt x="6191" y="14935"/>
                  </a:lnTo>
                  <a:lnTo>
                    <a:pt x="6597" y="14738"/>
                  </a:lnTo>
                  <a:lnTo>
                    <a:pt x="6846" y="14542"/>
                  </a:lnTo>
                  <a:lnTo>
                    <a:pt x="6885" y="14463"/>
                  </a:lnTo>
                  <a:lnTo>
                    <a:pt x="6937" y="14202"/>
                  </a:lnTo>
                  <a:lnTo>
                    <a:pt x="7173" y="13704"/>
                  </a:lnTo>
                  <a:lnTo>
                    <a:pt x="7343" y="13495"/>
                  </a:lnTo>
                  <a:lnTo>
                    <a:pt x="7605" y="13272"/>
                  </a:lnTo>
                  <a:lnTo>
                    <a:pt x="7971" y="12932"/>
                  </a:lnTo>
                  <a:lnTo>
                    <a:pt x="8037" y="12736"/>
                  </a:lnTo>
                  <a:lnTo>
                    <a:pt x="8011" y="12605"/>
                  </a:lnTo>
                  <a:lnTo>
                    <a:pt x="7971" y="12526"/>
                  </a:lnTo>
                  <a:lnTo>
                    <a:pt x="7867" y="12409"/>
                  </a:lnTo>
                  <a:lnTo>
                    <a:pt x="7592" y="12265"/>
                  </a:lnTo>
                  <a:lnTo>
                    <a:pt x="7304" y="12160"/>
                  </a:lnTo>
                  <a:lnTo>
                    <a:pt x="7029" y="12003"/>
                  </a:lnTo>
                  <a:lnTo>
                    <a:pt x="6924" y="11859"/>
                  </a:lnTo>
                  <a:lnTo>
                    <a:pt x="6636" y="11388"/>
                  </a:lnTo>
                  <a:lnTo>
                    <a:pt x="5864" y="9882"/>
                  </a:lnTo>
                  <a:lnTo>
                    <a:pt x="5341" y="8587"/>
                  </a:lnTo>
                  <a:lnTo>
                    <a:pt x="5131" y="7880"/>
                  </a:lnTo>
                  <a:lnTo>
                    <a:pt x="4948" y="7186"/>
                  </a:lnTo>
                  <a:lnTo>
                    <a:pt x="4739" y="6100"/>
                  </a:lnTo>
                  <a:lnTo>
                    <a:pt x="4595" y="5236"/>
                  </a:lnTo>
                  <a:lnTo>
                    <a:pt x="4385" y="4438"/>
                  </a:lnTo>
                  <a:lnTo>
                    <a:pt x="4202" y="4019"/>
                  </a:lnTo>
                  <a:lnTo>
                    <a:pt x="3888" y="3404"/>
                  </a:lnTo>
                  <a:lnTo>
                    <a:pt x="3129" y="2278"/>
                  </a:lnTo>
                  <a:lnTo>
                    <a:pt x="2697" y="1741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6638180" y="3042684"/>
              <a:ext cx="283545" cy="334167"/>
            </a:xfrm>
            <a:custGeom>
              <a:rect b="b" l="l" r="r" t="t"/>
              <a:pathLst>
                <a:path extrusionOk="0" h="5446" w="4621">
                  <a:moveTo>
                    <a:pt x="589" y="1"/>
                  </a:moveTo>
                  <a:lnTo>
                    <a:pt x="511" y="92"/>
                  </a:lnTo>
                  <a:lnTo>
                    <a:pt x="184" y="603"/>
                  </a:lnTo>
                  <a:lnTo>
                    <a:pt x="14" y="995"/>
                  </a:lnTo>
                  <a:lnTo>
                    <a:pt x="0" y="1179"/>
                  </a:lnTo>
                  <a:lnTo>
                    <a:pt x="66" y="1467"/>
                  </a:lnTo>
                  <a:lnTo>
                    <a:pt x="681" y="2841"/>
                  </a:lnTo>
                  <a:lnTo>
                    <a:pt x="1113" y="3757"/>
                  </a:lnTo>
                  <a:lnTo>
                    <a:pt x="1519" y="4032"/>
                  </a:lnTo>
                  <a:lnTo>
                    <a:pt x="2356" y="4542"/>
                  </a:lnTo>
                  <a:lnTo>
                    <a:pt x="3233" y="4961"/>
                  </a:lnTo>
                  <a:lnTo>
                    <a:pt x="4150" y="5315"/>
                  </a:lnTo>
                  <a:lnTo>
                    <a:pt x="4621" y="5445"/>
                  </a:lnTo>
                  <a:lnTo>
                    <a:pt x="4555" y="5079"/>
                  </a:lnTo>
                  <a:lnTo>
                    <a:pt x="4333" y="4372"/>
                  </a:lnTo>
                  <a:lnTo>
                    <a:pt x="4189" y="4032"/>
                  </a:lnTo>
                  <a:lnTo>
                    <a:pt x="3875" y="3430"/>
                  </a:lnTo>
                  <a:lnTo>
                    <a:pt x="3116" y="2291"/>
                  </a:lnTo>
                  <a:lnTo>
                    <a:pt x="2684" y="1768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6902394" y="3791999"/>
              <a:ext cx="228934" cy="183160"/>
            </a:xfrm>
            <a:custGeom>
              <a:rect b="b" l="l" r="r" t="t"/>
              <a:pathLst>
                <a:path extrusionOk="0" h="2985" w="3731">
                  <a:moveTo>
                    <a:pt x="3103" y="0"/>
                  </a:moveTo>
                  <a:lnTo>
                    <a:pt x="3024" y="354"/>
                  </a:lnTo>
                  <a:lnTo>
                    <a:pt x="2736" y="1008"/>
                  </a:lnTo>
                  <a:lnTo>
                    <a:pt x="2527" y="1309"/>
                  </a:lnTo>
                  <a:lnTo>
                    <a:pt x="2487" y="1257"/>
                  </a:lnTo>
                  <a:lnTo>
                    <a:pt x="2239" y="1034"/>
                  </a:lnTo>
                  <a:lnTo>
                    <a:pt x="2003" y="956"/>
                  </a:lnTo>
                  <a:lnTo>
                    <a:pt x="1859" y="982"/>
                  </a:lnTo>
                  <a:lnTo>
                    <a:pt x="1755" y="1152"/>
                  </a:lnTo>
                  <a:lnTo>
                    <a:pt x="1283" y="1676"/>
                  </a:lnTo>
                  <a:lnTo>
                    <a:pt x="380" y="2500"/>
                  </a:lnTo>
                  <a:lnTo>
                    <a:pt x="53" y="2775"/>
                  </a:lnTo>
                  <a:lnTo>
                    <a:pt x="14" y="2814"/>
                  </a:lnTo>
                  <a:lnTo>
                    <a:pt x="1" y="2880"/>
                  </a:lnTo>
                  <a:lnTo>
                    <a:pt x="105" y="2945"/>
                  </a:lnTo>
                  <a:lnTo>
                    <a:pt x="642" y="2984"/>
                  </a:lnTo>
                  <a:lnTo>
                    <a:pt x="1152" y="2945"/>
                  </a:lnTo>
                  <a:lnTo>
                    <a:pt x="1401" y="2893"/>
                  </a:lnTo>
                  <a:lnTo>
                    <a:pt x="1885" y="2749"/>
                  </a:lnTo>
                  <a:lnTo>
                    <a:pt x="2291" y="2539"/>
                  </a:lnTo>
                  <a:lnTo>
                    <a:pt x="2540" y="2343"/>
                  </a:lnTo>
                  <a:lnTo>
                    <a:pt x="2566" y="2265"/>
                  </a:lnTo>
                  <a:lnTo>
                    <a:pt x="2631" y="1990"/>
                  </a:lnTo>
                  <a:lnTo>
                    <a:pt x="2867" y="1505"/>
                  </a:lnTo>
                  <a:lnTo>
                    <a:pt x="3037" y="1296"/>
                  </a:lnTo>
                  <a:lnTo>
                    <a:pt x="3286" y="1074"/>
                  </a:lnTo>
                  <a:lnTo>
                    <a:pt x="3652" y="720"/>
                  </a:lnTo>
                  <a:lnTo>
                    <a:pt x="3731" y="537"/>
                  </a:lnTo>
                  <a:lnTo>
                    <a:pt x="3705" y="406"/>
                  </a:lnTo>
                  <a:lnTo>
                    <a:pt x="3665" y="327"/>
                  </a:lnTo>
                  <a:lnTo>
                    <a:pt x="3548" y="197"/>
                  </a:lnTo>
                  <a:lnTo>
                    <a:pt x="3260" y="53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6400474" y="3220993"/>
              <a:ext cx="767798" cy="900335"/>
            </a:xfrm>
            <a:custGeom>
              <a:rect b="b" l="l" r="r" t="t"/>
              <a:pathLst>
                <a:path extrusionOk="0" h="14673" w="12513">
                  <a:moveTo>
                    <a:pt x="9372" y="0"/>
                  </a:moveTo>
                  <a:lnTo>
                    <a:pt x="8861" y="26"/>
                  </a:lnTo>
                  <a:lnTo>
                    <a:pt x="8704" y="367"/>
                  </a:lnTo>
                  <a:lnTo>
                    <a:pt x="7605" y="2723"/>
                  </a:lnTo>
                  <a:lnTo>
                    <a:pt x="7264" y="3639"/>
                  </a:lnTo>
                  <a:lnTo>
                    <a:pt x="5929" y="7094"/>
                  </a:lnTo>
                  <a:lnTo>
                    <a:pt x="4372" y="10903"/>
                  </a:lnTo>
                  <a:lnTo>
                    <a:pt x="4149" y="11453"/>
                  </a:lnTo>
                  <a:lnTo>
                    <a:pt x="3626" y="12513"/>
                  </a:lnTo>
                  <a:lnTo>
                    <a:pt x="3325" y="13036"/>
                  </a:lnTo>
                  <a:lnTo>
                    <a:pt x="2840" y="13220"/>
                  </a:lnTo>
                  <a:lnTo>
                    <a:pt x="1859" y="13495"/>
                  </a:lnTo>
                  <a:lnTo>
                    <a:pt x="1348" y="13586"/>
                  </a:lnTo>
                  <a:lnTo>
                    <a:pt x="943" y="13652"/>
                  </a:lnTo>
                  <a:lnTo>
                    <a:pt x="367" y="13809"/>
                  </a:lnTo>
                  <a:lnTo>
                    <a:pt x="53" y="14005"/>
                  </a:lnTo>
                  <a:lnTo>
                    <a:pt x="0" y="14149"/>
                  </a:lnTo>
                  <a:lnTo>
                    <a:pt x="40" y="14254"/>
                  </a:lnTo>
                  <a:lnTo>
                    <a:pt x="92" y="14293"/>
                  </a:lnTo>
                  <a:lnTo>
                    <a:pt x="236" y="14385"/>
                  </a:lnTo>
                  <a:lnTo>
                    <a:pt x="799" y="14555"/>
                  </a:lnTo>
                  <a:lnTo>
                    <a:pt x="1519" y="14673"/>
                  </a:lnTo>
                  <a:lnTo>
                    <a:pt x="2199" y="14673"/>
                  </a:lnTo>
                  <a:lnTo>
                    <a:pt x="2448" y="14620"/>
                  </a:lnTo>
                  <a:lnTo>
                    <a:pt x="2932" y="14476"/>
                  </a:lnTo>
                  <a:lnTo>
                    <a:pt x="3717" y="14214"/>
                  </a:lnTo>
                  <a:lnTo>
                    <a:pt x="4084" y="13992"/>
                  </a:lnTo>
                  <a:lnTo>
                    <a:pt x="4162" y="13874"/>
                  </a:lnTo>
                  <a:lnTo>
                    <a:pt x="4280" y="13416"/>
                  </a:lnTo>
                  <a:lnTo>
                    <a:pt x="4333" y="12945"/>
                  </a:lnTo>
                  <a:lnTo>
                    <a:pt x="5144" y="12002"/>
                  </a:lnTo>
                  <a:lnTo>
                    <a:pt x="6976" y="9712"/>
                  </a:lnTo>
                  <a:lnTo>
                    <a:pt x="7147" y="9450"/>
                  </a:lnTo>
                  <a:lnTo>
                    <a:pt x="7421" y="8900"/>
                  </a:lnTo>
                  <a:lnTo>
                    <a:pt x="7709" y="7997"/>
                  </a:lnTo>
                  <a:lnTo>
                    <a:pt x="7919" y="6780"/>
                  </a:lnTo>
                  <a:lnTo>
                    <a:pt x="8128" y="5694"/>
                  </a:lnTo>
                  <a:lnTo>
                    <a:pt x="8285" y="5262"/>
                  </a:lnTo>
                  <a:lnTo>
                    <a:pt x="8390" y="5052"/>
                  </a:lnTo>
                  <a:lnTo>
                    <a:pt x="8796" y="4490"/>
                  </a:lnTo>
                  <a:lnTo>
                    <a:pt x="9686" y="3429"/>
                  </a:lnTo>
                  <a:lnTo>
                    <a:pt x="11780" y="1191"/>
                  </a:lnTo>
                  <a:lnTo>
                    <a:pt x="12474" y="393"/>
                  </a:lnTo>
                  <a:lnTo>
                    <a:pt x="12513" y="341"/>
                  </a:lnTo>
                  <a:lnTo>
                    <a:pt x="12500" y="236"/>
                  </a:lnTo>
                  <a:lnTo>
                    <a:pt x="12330" y="131"/>
                  </a:lnTo>
                  <a:lnTo>
                    <a:pt x="1155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6879139" y="3220993"/>
              <a:ext cx="289128" cy="176717"/>
            </a:xfrm>
            <a:custGeom>
              <a:rect b="b" l="l" r="r" t="t"/>
              <a:pathLst>
                <a:path extrusionOk="0" h="2880" w="4712">
                  <a:moveTo>
                    <a:pt x="1571" y="0"/>
                  </a:moveTo>
                  <a:lnTo>
                    <a:pt x="1060" y="26"/>
                  </a:lnTo>
                  <a:lnTo>
                    <a:pt x="772" y="629"/>
                  </a:lnTo>
                  <a:lnTo>
                    <a:pt x="0" y="2317"/>
                  </a:lnTo>
                  <a:lnTo>
                    <a:pt x="576" y="2513"/>
                  </a:lnTo>
                  <a:lnTo>
                    <a:pt x="1780" y="2788"/>
                  </a:lnTo>
                  <a:lnTo>
                    <a:pt x="2382" y="2880"/>
                  </a:lnTo>
                  <a:lnTo>
                    <a:pt x="3900" y="1270"/>
                  </a:lnTo>
                  <a:lnTo>
                    <a:pt x="4673" y="406"/>
                  </a:lnTo>
                  <a:lnTo>
                    <a:pt x="4712" y="341"/>
                  </a:lnTo>
                  <a:lnTo>
                    <a:pt x="4686" y="249"/>
                  </a:lnTo>
                  <a:lnTo>
                    <a:pt x="4516" y="131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6540987" y="2259683"/>
              <a:ext cx="669069" cy="191198"/>
            </a:xfrm>
            <a:custGeom>
              <a:rect b="b" l="l" r="r" t="t"/>
              <a:pathLst>
                <a:path extrusionOk="0" h="3116" w="10904">
                  <a:moveTo>
                    <a:pt x="10799" y="0"/>
                  </a:moveTo>
                  <a:lnTo>
                    <a:pt x="10354" y="144"/>
                  </a:lnTo>
                  <a:lnTo>
                    <a:pt x="8652" y="746"/>
                  </a:lnTo>
                  <a:lnTo>
                    <a:pt x="7527" y="1139"/>
                  </a:lnTo>
                  <a:lnTo>
                    <a:pt x="4726" y="1964"/>
                  </a:lnTo>
                  <a:lnTo>
                    <a:pt x="3744" y="2173"/>
                  </a:lnTo>
                  <a:lnTo>
                    <a:pt x="2985" y="2291"/>
                  </a:lnTo>
                  <a:lnTo>
                    <a:pt x="1886" y="2395"/>
                  </a:lnTo>
                  <a:lnTo>
                    <a:pt x="1571" y="2369"/>
                  </a:lnTo>
                  <a:lnTo>
                    <a:pt x="1244" y="2343"/>
                  </a:lnTo>
                  <a:lnTo>
                    <a:pt x="694" y="2382"/>
                  </a:lnTo>
                  <a:lnTo>
                    <a:pt x="407" y="2474"/>
                  </a:lnTo>
                  <a:lnTo>
                    <a:pt x="328" y="2539"/>
                  </a:lnTo>
                  <a:lnTo>
                    <a:pt x="92" y="2736"/>
                  </a:lnTo>
                  <a:lnTo>
                    <a:pt x="1" y="2880"/>
                  </a:lnTo>
                  <a:lnTo>
                    <a:pt x="1" y="2932"/>
                  </a:lnTo>
                  <a:lnTo>
                    <a:pt x="184" y="3037"/>
                  </a:lnTo>
                  <a:lnTo>
                    <a:pt x="564" y="3115"/>
                  </a:lnTo>
                  <a:lnTo>
                    <a:pt x="1100" y="3115"/>
                  </a:lnTo>
                  <a:lnTo>
                    <a:pt x="1414" y="3076"/>
                  </a:lnTo>
                  <a:lnTo>
                    <a:pt x="2291" y="2945"/>
                  </a:lnTo>
                  <a:lnTo>
                    <a:pt x="4543" y="2696"/>
                  </a:lnTo>
                  <a:lnTo>
                    <a:pt x="6087" y="2422"/>
                  </a:lnTo>
                  <a:lnTo>
                    <a:pt x="6768" y="2238"/>
                  </a:lnTo>
                  <a:lnTo>
                    <a:pt x="9713" y="1401"/>
                  </a:lnTo>
                  <a:lnTo>
                    <a:pt x="10904" y="1113"/>
                  </a:lnTo>
                  <a:lnTo>
                    <a:pt x="1079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6949764" y="1558535"/>
              <a:ext cx="743745" cy="879473"/>
            </a:xfrm>
            <a:custGeom>
              <a:rect b="b" l="l" r="r" t="t"/>
              <a:pathLst>
                <a:path extrusionOk="0" h="14333" w="12121">
                  <a:moveTo>
                    <a:pt x="6139" y="1"/>
                  </a:moveTo>
                  <a:lnTo>
                    <a:pt x="5524" y="53"/>
                  </a:lnTo>
                  <a:lnTo>
                    <a:pt x="5210" y="106"/>
                  </a:lnTo>
                  <a:lnTo>
                    <a:pt x="4752" y="197"/>
                  </a:lnTo>
                  <a:lnTo>
                    <a:pt x="3888" y="538"/>
                  </a:lnTo>
                  <a:lnTo>
                    <a:pt x="3325" y="917"/>
                  </a:lnTo>
                  <a:lnTo>
                    <a:pt x="2985" y="1231"/>
                  </a:lnTo>
                  <a:lnTo>
                    <a:pt x="2697" y="1585"/>
                  </a:lnTo>
                  <a:lnTo>
                    <a:pt x="2448" y="2003"/>
                  </a:lnTo>
                  <a:lnTo>
                    <a:pt x="2344" y="2226"/>
                  </a:lnTo>
                  <a:lnTo>
                    <a:pt x="2239" y="2501"/>
                  </a:lnTo>
                  <a:lnTo>
                    <a:pt x="2200" y="2946"/>
                  </a:lnTo>
                  <a:lnTo>
                    <a:pt x="2291" y="3286"/>
                  </a:lnTo>
                  <a:lnTo>
                    <a:pt x="2488" y="3561"/>
                  </a:lnTo>
                  <a:lnTo>
                    <a:pt x="2907" y="3914"/>
                  </a:lnTo>
                  <a:lnTo>
                    <a:pt x="3352" y="4255"/>
                  </a:lnTo>
                  <a:lnTo>
                    <a:pt x="3600" y="4530"/>
                  </a:lnTo>
                  <a:lnTo>
                    <a:pt x="3692" y="4700"/>
                  </a:lnTo>
                  <a:lnTo>
                    <a:pt x="3757" y="4870"/>
                  </a:lnTo>
                  <a:lnTo>
                    <a:pt x="3823" y="5236"/>
                  </a:lnTo>
                  <a:lnTo>
                    <a:pt x="3797" y="5603"/>
                  </a:lnTo>
                  <a:lnTo>
                    <a:pt x="3692" y="5969"/>
                  </a:lnTo>
                  <a:lnTo>
                    <a:pt x="3417" y="6532"/>
                  </a:lnTo>
                  <a:lnTo>
                    <a:pt x="2841" y="7278"/>
                  </a:lnTo>
                  <a:lnTo>
                    <a:pt x="2475" y="7658"/>
                  </a:lnTo>
                  <a:lnTo>
                    <a:pt x="2082" y="8011"/>
                  </a:lnTo>
                  <a:lnTo>
                    <a:pt x="1244" y="8692"/>
                  </a:lnTo>
                  <a:lnTo>
                    <a:pt x="668" y="9241"/>
                  </a:lnTo>
                  <a:lnTo>
                    <a:pt x="367" y="9647"/>
                  </a:lnTo>
                  <a:lnTo>
                    <a:pt x="132" y="10092"/>
                  </a:lnTo>
                  <a:lnTo>
                    <a:pt x="1" y="10603"/>
                  </a:lnTo>
                  <a:lnTo>
                    <a:pt x="1" y="10878"/>
                  </a:lnTo>
                  <a:lnTo>
                    <a:pt x="14" y="11179"/>
                  </a:lnTo>
                  <a:lnTo>
                    <a:pt x="236" y="11833"/>
                  </a:lnTo>
                  <a:lnTo>
                    <a:pt x="668" y="12487"/>
                  </a:lnTo>
                  <a:lnTo>
                    <a:pt x="1310" y="13129"/>
                  </a:lnTo>
                  <a:lnTo>
                    <a:pt x="2147" y="13665"/>
                  </a:lnTo>
                  <a:lnTo>
                    <a:pt x="3168" y="14084"/>
                  </a:lnTo>
                  <a:lnTo>
                    <a:pt x="4071" y="14267"/>
                  </a:lnTo>
                  <a:lnTo>
                    <a:pt x="4726" y="14333"/>
                  </a:lnTo>
                  <a:lnTo>
                    <a:pt x="5420" y="14333"/>
                  </a:lnTo>
                  <a:lnTo>
                    <a:pt x="6152" y="14267"/>
                  </a:lnTo>
                  <a:lnTo>
                    <a:pt x="6545" y="14202"/>
                  </a:lnTo>
                  <a:lnTo>
                    <a:pt x="6925" y="14123"/>
                  </a:lnTo>
                  <a:lnTo>
                    <a:pt x="7658" y="13914"/>
                  </a:lnTo>
                  <a:lnTo>
                    <a:pt x="8338" y="13626"/>
                  </a:lnTo>
                  <a:lnTo>
                    <a:pt x="8980" y="13286"/>
                  </a:lnTo>
                  <a:lnTo>
                    <a:pt x="9569" y="12880"/>
                  </a:lnTo>
                  <a:lnTo>
                    <a:pt x="10092" y="12422"/>
                  </a:lnTo>
                  <a:lnTo>
                    <a:pt x="10563" y="11912"/>
                  </a:lnTo>
                  <a:lnTo>
                    <a:pt x="10982" y="11349"/>
                  </a:lnTo>
                  <a:lnTo>
                    <a:pt x="11336" y="10734"/>
                  </a:lnTo>
                  <a:lnTo>
                    <a:pt x="11624" y="10079"/>
                  </a:lnTo>
                  <a:lnTo>
                    <a:pt x="11859" y="9399"/>
                  </a:lnTo>
                  <a:lnTo>
                    <a:pt x="12016" y="8679"/>
                  </a:lnTo>
                  <a:lnTo>
                    <a:pt x="12095" y="7920"/>
                  </a:lnTo>
                  <a:lnTo>
                    <a:pt x="12121" y="7134"/>
                  </a:lnTo>
                  <a:lnTo>
                    <a:pt x="12055" y="6336"/>
                  </a:lnTo>
                  <a:lnTo>
                    <a:pt x="11925" y="5511"/>
                  </a:lnTo>
                  <a:lnTo>
                    <a:pt x="11820" y="5092"/>
                  </a:lnTo>
                  <a:lnTo>
                    <a:pt x="11689" y="4582"/>
                  </a:lnTo>
                  <a:lnTo>
                    <a:pt x="11349" y="3561"/>
                  </a:lnTo>
                  <a:lnTo>
                    <a:pt x="10904" y="2579"/>
                  </a:lnTo>
                  <a:lnTo>
                    <a:pt x="10315" y="1689"/>
                  </a:lnTo>
                  <a:lnTo>
                    <a:pt x="9935" y="1297"/>
                  </a:lnTo>
                  <a:lnTo>
                    <a:pt x="9713" y="1087"/>
                  </a:lnTo>
                  <a:lnTo>
                    <a:pt x="9202" y="734"/>
                  </a:lnTo>
                  <a:lnTo>
                    <a:pt x="8639" y="446"/>
                  </a:lnTo>
                  <a:lnTo>
                    <a:pt x="8037" y="223"/>
                  </a:lnTo>
                  <a:lnTo>
                    <a:pt x="7422" y="79"/>
                  </a:lnTo>
                  <a:lnTo>
                    <a:pt x="6781" y="14"/>
                  </a:lnTo>
                  <a:lnTo>
                    <a:pt x="6139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7299145" y="1575409"/>
              <a:ext cx="176717" cy="129408"/>
            </a:xfrm>
            <a:custGeom>
              <a:rect b="b" l="l" r="r" t="t"/>
              <a:pathLst>
                <a:path extrusionOk="0" fill="none" h="2109" w="2880">
                  <a:moveTo>
                    <a:pt x="13" y="2108"/>
                  </a:moveTo>
                  <a:lnTo>
                    <a:pt x="0" y="1938"/>
                  </a:lnTo>
                  <a:lnTo>
                    <a:pt x="40" y="1074"/>
                  </a:lnTo>
                  <a:lnTo>
                    <a:pt x="157" y="446"/>
                  </a:lnTo>
                  <a:lnTo>
                    <a:pt x="275" y="197"/>
                  </a:lnTo>
                  <a:lnTo>
                    <a:pt x="275" y="184"/>
                  </a:lnTo>
                  <a:lnTo>
                    <a:pt x="354" y="79"/>
                  </a:lnTo>
                  <a:lnTo>
                    <a:pt x="799" y="1"/>
                  </a:lnTo>
                  <a:lnTo>
                    <a:pt x="1924" y="105"/>
                  </a:lnTo>
                  <a:lnTo>
                    <a:pt x="2880" y="27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7325652" y="1641308"/>
              <a:ext cx="354231" cy="349384"/>
            </a:xfrm>
            <a:custGeom>
              <a:rect b="b" l="l" r="r" t="t"/>
              <a:pathLst>
                <a:path extrusionOk="0" fill="none" h="5694" w="5773">
                  <a:moveTo>
                    <a:pt x="0" y="0"/>
                  </a:moveTo>
                  <a:lnTo>
                    <a:pt x="0" y="65"/>
                  </a:lnTo>
                  <a:lnTo>
                    <a:pt x="66" y="798"/>
                  </a:lnTo>
                  <a:lnTo>
                    <a:pt x="328" y="1662"/>
                  </a:lnTo>
                  <a:lnTo>
                    <a:pt x="655" y="2317"/>
                  </a:lnTo>
                  <a:lnTo>
                    <a:pt x="1139" y="2997"/>
                  </a:lnTo>
                  <a:lnTo>
                    <a:pt x="1820" y="3691"/>
                  </a:lnTo>
                  <a:lnTo>
                    <a:pt x="2252" y="4018"/>
                  </a:lnTo>
                  <a:lnTo>
                    <a:pt x="3115" y="4607"/>
                  </a:lnTo>
                  <a:lnTo>
                    <a:pt x="4437" y="5314"/>
                  </a:lnTo>
                  <a:lnTo>
                    <a:pt x="5628" y="5694"/>
                  </a:lnTo>
                  <a:lnTo>
                    <a:pt x="5772" y="569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7444505" y="1924786"/>
              <a:ext cx="214515" cy="77130"/>
            </a:xfrm>
            <a:custGeom>
              <a:rect b="b" l="l" r="r" t="t"/>
              <a:pathLst>
                <a:path extrusionOk="0" fill="none" h="1257" w="3496">
                  <a:moveTo>
                    <a:pt x="0" y="0"/>
                  </a:moveTo>
                  <a:lnTo>
                    <a:pt x="210" y="157"/>
                  </a:lnTo>
                  <a:lnTo>
                    <a:pt x="1623" y="890"/>
                  </a:lnTo>
                  <a:lnTo>
                    <a:pt x="2527" y="1165"/>
                  </a:lnTo>
                  <a:lnTo>
                    <a:pt x="3168" y="1257"/>
                  </a:lnTo>
                  <a:lnTo>
                    <a:pt x="3495" y="125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7149734" y="1631613"/>
              <a:ext cx="155118" cy="159904"/>
            </a:xfrm>
            <a:custGeom>
              <a:rect b="b" l="l" r="r" t="t"/>
              <a:pathLst>
                <a:path extrusionOk="0" fill="none" h="2606" w="2528">
                  <a:moveTo>
                    <a:pt x="2527" y="1"/>
                  </a:moveTo>
                  <a:lnTo>
                    <a:pt x="2200" y="14"/>
                  </a:lnTo>
                  <a:lnTo>
                    <a:pt x="1009" y="250"/>
                  </a:lnTo>
                  <a:lnTo>
                    <a:pt x="564" y="433"/>
                  </a:lnTo>
                  <a:lnTo>
                    <a:pt x="210" y="682"/>
                  </a:lnTo>
                  <a:lnTo>
                    <a:pt x="14" y="1022"/>
                  </a:lnTo>
                  <a:lnTo>
                    <a:pt x="1" y="1231"/>
                  </a:lnTo>
                  <a:lnTo>
                    <a:pt x="27" y="1467"/>
                  </a:lnTo>
                  <a:lnTo>
                    <a:pt x="184" y="1912"/>
                  </a:lnTo>
                  <a:lnTo>
                    <a:pt x="485" y="2278"/>
                  </a:lnTo>
                  <a:lnTo>
                    <a:pt x="878" y="2527"/>
                  </a:lnTo>
                  <a:lnTo>
                    <a:pt x="1113" y="260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7466165" y="1941660"/>
              <a:ext cx="153461" cy="348586"/>
            </a:xfrm>
            <a:custGeom>
              <a:rect b="b" l="l" r="r" t="t"/>
              <a:pathLst>
                <a:path extrusionOk="0" fill="none" h="5681" w="2501">
                  <a:moveTo>
                    <a:pt x="1" y="0"/>
                  </a:moveTo>
                  <a:lnTo>
                    <a:pt x="145" y="92"/>
                  </a:lnTo>
                  <a:lnTo>
                    <a:pt x="956" y="733"/>
                  </a:lnTo>
                  <a:lnTo>
                    <a:pt x="1571" y="1374"/>
                  </a:lnTo>
                  <a:lnTo>
                    <a:pt x="1833" y="1754"/>
                  </a:lnTo>
                  <a:lnTo>
                    <a:pt x="2003" y="2016"/>
                  </a:lnTo>
                  <a:lnTo>
                    <a:pt x="2265" y="2552"/>
                  </a:lnTo>
                  <a:lnTo>
                    <a:pt x="2435" y="3076"/>
                  </a:lnTo>
                  <a:lnTo>
                    <a:pt x="2501" y="3586"/>
                  </a:lnTo>
                  <a:lnTo>
                    <a:pt x="2448" y="4084"/>
                  </a:lnTo>
                  <a:lnTo>
                    <a:pt x="2304" y="4555"/>
                  </a:lnTo>
                  <a:lnTo>
                    <a:pt x="2043" y="5026"/>
                  </a:lnTo>
                  <a:lnTo>
                    <a:pt x="1650" y="5471"/>
                  </a:lnTo>
                  <a:lnTo>
                    <a:pt x="1414" y="568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6598051" y="2523097"/>
              <a:ext cx="840877" cy="826458"/>
            </a:xfrm>
            <a:custGeom>
              <a:rect b="b" l="l" r="r" t="t"/>
              <a:pathLst>
                <a:path extrusionOk="0" h="13469" w="13704">
                  <a:moveTo>
                    <a:pt x="9620" y="0"/>
                  </a:moveTo>
                  <a:lnTo>
                    <a:pt x="9136" y="26"/>
                  </a:lnTo>
                  <a:lnTo>
                    <a:pt x="8913" y="66"/>
                  </a:lnTo>
                  <a:lnTo>
                    <a:pt x="8704" y="210"/>
                  </a:lnTo>
                  <a:lnTo>
                    <a:pt x="7238" y="1440"/>
                  </a:lnTo>
                  <a:lnTo>
                    <a:pt x="5798" y="2775"/>
                  </a:lnTo>
                  <a:lnTo>
                    <a:pt x="4974" y="3639"/>
                  </a:lnTo>
                  <a:lnTo>
                    <a:pt x="1348" y="7448"/>
                  </a:lnTo>
                  <a:lnTo>
                    <a:pt x="0" y="8874"/>
                  </a:lnTo>
                  <a:lnTo>
                    <a:pt x="39" y="8953"/>
                  </a:lnTo>
                  <a:lnTo>
                    <a:pt x="353" y="9542"/>
                  </a:lnTo>
                  <a:lnTo>
                    <a:pt x="746" y="10092"/>
                  </a:lnTo>
                  <a:lnTo>
                    <a:pt x="1296" y="10707"/>
                  </a:lnTo>
                  <a:lnTo>
                    <a:pt x="2055" y="11374"/>
                  </a:lnTo>
                  <a:lnTo>
                    <a:pt x="3010" y="12003"/>
                  </a:lnTo>
                  <a:lnTo>
                    <a:pt x="4201" y="12565"/>
                  </a:lnTo>
                  <a:lnTo>
                    <a:pt x="4908" y="12801"/>
                  </a:lnTo>
                  <a:lnTo>
                    <a:pt x="5641" y="13010"/>
                  </a:lnTo>
                  <a:lnTo>
                    <a:pt x="7133" y="13285"/>
                  </a:lnTo>
                  <a:lnTo>
                    <a:pt x="8599" y="13429"/>
                  </a:lnTo>
                  <a:lnTo>
                    <a:pt x="9974" y="13468"/>
                  </a:lnTo>
                  <a:lnTo>
                    <a:pt x="11780" y="13416"/>
                  </a:lnTo>
                  <a:lnTo>
                    <a:pt x="13272" y="13259"/>
                  </a:lnTo>
                  <a:lnTo>
                    <a:pt x="13416" y="13233"/>
                  </a:lnTo>
                  <a:lnTo>
                    <a:pt x="13494" y="12212"/>
                  </a:lnTo>
                  <a:lnTo>
                    <a:pt x="13704" y="7147"/>
                  </a:lnTo>
                  <a:lnTo>
                    <a:pt x="13638" y="4751"/>
                  </a:lnTo>
                  <a:lnTo>
                    <a:pt x="13481" y="3547"/>
                  </a:lnTo>
                  <a:lnTo>
                    <a:pt x="13364" y="3142"/>
                  </a:lnTo>
                  <a:lnTo>
                    <a:pt x="13102" y="2461"/>
                  </a:lnTo>
                  <a:lnTo>
                    <a:pt x="12617" y="1453"/>
                  </a:lnTo>
                  <a:lnTo>
                    <a:pt x="12068" y="589"/>
                  </a:lnTo>
                  <a:lnTo>
                    <a:pt x="11976" y="498"/>
                  </a:lnTo>
                  <a:lnTo>
                    <a:pt x="11741" y="406"/>
                  </a:lnTo>
                  <a:lnTo>
                    <a:pt x="10392" y="66"/>
                  </a:lnTo>
                  <a:lnTo>
                    <a:pt x="9620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7067820" y="2576909"/>
              <a:ext cx="103698" cy="134992"/>
            </a:xfrm>
            <a:custGeom>
              <a:rect b="b" l="l" r="r" t="t"/>
              <a:pathLst>
                <a:path extrusionOk="0" fill="none" h="2200" w="1690">
                  <a:moveTo>
                    <a:pt x="1689" y="0"/>
                  </a:moveTo>
                  <a:lnTo>
                    <a:pt x="1205" y="498"/>
                  </a:lnTo>
                  <a:lnTo>
                    <a:pt x="354" y="1597"/>
                  </a:lnTo>
                  <a:lnTo>
                    <a:pt x="1" y="219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7187532" y="2576909"/>
              <a:ext cx="61053" cy="296369"/>
            </a:xfrm>
            <a:custGeom>
              <a:rect b="b" l="l" r="r" t="t"/>
              <a:pathLst>
                <a:path extrusionOk="0" fill="none" h="4830" w="995">
                  <a:moveTo>
                    <a:pt x="995" y="0"/>
                  </a:moveTo>
                  <a:lnTo>
                    <a:pt x="956" y="615"/>
                  </a:lnTo>
                  <a:lnTo>
                    <a:pt x="798" y="1846"/>
                  </a:lnTo>
                  <a:lnTo>
                    <a:pt x="550" y="3050"/>
                  </a:lnTo>
                  <a:lnTo>
                    <a:pt x="210" y="4241"/>
                  </a:lnTo>
                  <a:lnTo>
                    <a:pt x="0" y="483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7310374" y="2557642"/>
              <a:ext cx="50683" cy="192793"/>
            </a:xfrm>
            <a:custGeom>
              <a:rect b="b" l="l" r="r" t="t"/>
              <a:pathLst>
                <a:path extrusionOk="0" fill="none" h="3142" w="826">
                  <a:moveTo>
                    <a:pt x="1" y="0"/>
                  </a:moveTo>
                  <a:lnTo>
                    <a:pt x="171" y="367"/>
                  </a:lnTo>
                  <a:lnTo>
                    <a:pt x="459" y="1126"/>
                  </a:lnTo>
                  <a:lnTo>
                    <a:pt x="668" y="1924"/>
                  </a:lnTo>
                  <a:lnTo>
                    <a:pt x="786" y="2723"/>
                  </a:lnTo>
                  <a:lnTo>
                    <a:pt x="825" y="314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7135315" y="2052474"/>
              <a:ext cx="420071" cy="511620"/>
            </a:xfrm>
            <a:custGeom>
              <a:rect b="b" l="l" r="r" t="t"/>
              <a:pathLst>
                <a:path extrusionOk="0" h="8338" w="6846">
                  <a:moveTo>
                    <a:pt x="5367" y="0"/>
                  </a:moveTo>
                  <a:lnTo>
                    <a:pt x="5118" y="66"/>
                  </a:lnTo>
                  <a:lnTo>
                    <a:pt x="4987" y="144"/>
                  </a:lnTo>
                  <a:lnTo>
                    <a:pt x="4398" y="563"/>
                  </a:lnTo>
                  <a:lnTo>
                    <a:pt x="2513" y="1859"/>
                  </a:lnTo>
                  <a:lnTo>
                    <a:pt x="2055" y="2186"/>
                  </a:lnTo>
                  <a:lnTo>
                    <a:pt x="1388" y="2710"/>
                  </a:lnTo>
                  <a:lnTo>
                    <a:pt x="995" y="3181"/>
                  </a:lnTo>
                  <a:lnTo>
                    <a:pt x="812" y="3678"/>
                  </a:lnTo>
                  <a:lnTo>
                    <a:pt x="786" y="3966"/>
                  </a:lnTo>
                  <a:lnTo>
                    <a:pt x="799" y="4621"/>
                  </a:lnTo>
                  <a:lnTo>
                    <a:pt x="890" y="5681"/>
                  </a:lnTo>
                  <a:lnTo>
                    <a:pt x="877" y="6231"/>
                  </a:lnTo>
                  <a:lnTo>
                    <a:pt x="838" y="6401"/>
                  </a:lnTo>
                  <a:lnTo>
                    <a:pt x="615" y="6715"/>
                  </a:lnTo>
                  <a:lnTo>
                    <a:pt x="118" y="7356"/>
                  </a:lnTo>
                  <a:lnTo>
                    <a:pt x="0" y="7696"/>
                  </a:lnTo>
                  <a:lnTo>
                    <a:pt x="27" y="7919"/>
                  </a:lnTo>
                  <a:lnTo>
                    <a:pt x="79" y="8037"/>
                  </a:lnTo>
                  <a:lnTo>
                    <a:pt x="157" y="8128"/>
                  </a:lnTo>
                  <a:lnTo>
                    <a:pt x="485" y="8259"/>
                  </a:lnTo>
                  <a:lnTo>
                    <a:pt x="1218" y="8338"/>
                  </a:lnTo>
                  <a:lnTo>
                    <a:pt x="2867" y="8220"/>
                  </a:lnTo>
                  <a:lnTo>
                    <a:pt x="3220" y="8155"/>
                  </a:lnTo>
                  <a:lnTo>
                    <a:pt x="3940" y="7356"/>
                  </a:lnTo>
                  <a:lnTo>
                    <a:pt x="5275" y="5707"/>
                  </a:lnTo>
                  <a:lnTo>
                    <a:pt x="5916" y="4843"/>
                  </a:lnTo>
                  <a:lnTo>
                    <a:pt x="6100" y="4542"/>
                  </a:lnTo>
                  <a:lnTo>
                    <a:pt x="6414" y="3940"/>
                  </a:lnTo>
                  <a:lnTo>
                    <a:pt x="6636" y="3338"/>
                  </a:lnTo>
                  <a:lnTo>
                    <a:pt x="6767" y="2775"/>
                  </a:lnTo>
                  <a:lnTo>
                    <a:pt x="6846" y="1990"/>
                  </a:lnTo>
                  <a:lnTo>
                    <a:pt x="6741" y="1165"/>
                  </a:lnTo>
                  <a:lnTo>
                    <a:pt x="6623" y="890"/>
                  </a:lnTo>
                  <a:lnTo>
                    <a:pt x="6492" y="655"/>
                  </a:lnTo>
                  <a:lnTo>
                    <a:pt x="6152" y="262"/>
                  </a:lnTo>
                  <a:lnTo>
                    <a:pt x="5720" y="13"/>
                  </a:lnTo>
                  <a:lnTo>
                    <a:pt x="536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7246928" y="2051676"/>
              <a:ext cx="308457" cy="510822"/>
            </a:xfrm>
            <a:custGeom>
              <a:rect b="b" l="l" r="r" t="t"/>
              <a:pathLst>
                <a:path extrusionOk="0" h="8325" w="5027">
                  <a:moveTo>
                    <a:pt x="3613" y="0"/>
                  </a:moveTo>
                  <a:lnTo>
                    <a:pt x="3391" y="53"/>
                  </a:lnTo>
                  <a:lnTo>
                    <a:pt x="3508" y="275"/>
                  </a:lnTo>
                  <a:lnTo>
                    <a:pt x="3548" y="301"/>
                  </a:lnTo>
                  <a:lnTo>
                    <a:pt x="3783" y="615"/>
                  </a:lnTo>
                  <a:lnTo>
                    <a:pt x="3993" y="1060"/>
                  </a:lnTo>
                  <a:lnTo>
                    <a:pt x="4084" y="1453"/>
                  </a:lnTo>
                  <a:lnTo>
                    <a:pt x="4124" y="1924"/>
                  </a:lnTo>
                  <a:lnTo>
                    <a:pt x="4058" y="2474"/>
                  </a:lnTo>
                  <a:lnTo>
                    <a:pt x="3993" y="2788"/>
                  </a:lnTo>
                  <a:lnTo>
                    <a:pt x="3875" y="3115"/>
                  </a:lnTo>
                  <a:lnTo>
                    <a:pt x="3469" y="3704"/>
                  </a:lnTo>
                  <a:lnTo>
                    <a:pt x="2906" y="4254"/>
                  </a:lnTo>
                  <a:lnTo>
                    <a:pt x="2265" y="4738"/>
                  </a:lnTo>
                  <a:lnTo>
                    <a:pt x="655" y="5668"/>
                  </a:lnTo>
                  <a:lnTo>
                    <a:pt x="236" y="5838"/>
                  </a:lnTo>
                  <a:lnTo>
                    <a:pt x="1807" y="6924"/>
                  </a:lnTo>
                  <a:lnTo>
                    <a:pt x="1" y="8325"/>
                  </a:lnTo>
                  <a:lnTo>
                    <a:pt x="1074" y="8233"/>
                  </a:lnTo>
                  <a:lnTo>
                    <a:pt x="1401" y="8168"/>
                  </a:lnTo>
                  <a:lnTo>
                    <a:pt x="2121" y="7382"/>
                  </a:lnTo>
                  <a:lnTo>
                    <a:pt x="3456" y="5720"/>
                  </a:lnTo>
                  <a:lnTo>
                    <a:pt x="4097" y="4856"/>
                  </a:lnTo>
                  <a:lnTo>
                    <a:pt x="4281" y="4555"/>
                  </a:lnTo>
                  <a:lnTo>
                    <a:pt x="4595" y="3953"/>
                  </a:lnTo>
                  <a:lnTo>
                    <a:pt x="4817" y="3351"/>
                  </a:lnTo>
                  <a:lnTo>
                    <a:pt x="4948" y="2788"/>
                  </a:lnTo>
                  <a:lnTo>
                    <a:pt x="5027" y="2003"/>
                  </a:lnTo>
                  <a:lnTo>
                    <a:pt x="4922" y="1178"/>
                  </a:lnTo>
                  <a:lnTo>
                    <a:pt x="4804" y="903"/>
                  </a:lnTo>
                  <a:lnTo>
                    <a:pt x="4686" y="694"/>
                  </a:lnTo>
                  <a:lnTo>
                    <a:pt x="4385" y="328"/>
                  </a:lnTo>
                  <a:lnTo>
                    <a:pt x="4032" y="79"/>
                  </a:lnTo>
                  <a:lnTo>
                    <a:pt x="3613" y="0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6400474" y="4022463"/>
              <a:ext cx="264278" cy="99649"/>
            </a:xfrm>
            <a:custGeom>
              <a:rect b="b" l="l" r="r" t="t"/>
              <a:pathLst>
                <a:path extrusionOk="0" h="1624" w="4307">
                  <a:moveTo>
                    <a:pt x="3272" y="1"/>
                  </a:moveTo>
                  <a:lnTo>
                    <a:pt x="2814" y="184"/>
                  </a:lnTo>
                  <a:lnTo>
                    <a:pt x="1846" y="446"/>
                  </a:lnTo>
                  <a:lnTo>
                    <a:pt x="1348" y="524"/>
                  </a:lnTo>
                  <a:lnTo>
                    <a:pt x="943" y="590"/>
                  </a:lnTo>
                  <a:lnTo>
                    <a:pt x="367" y="760"/>
                  </a:lnTo>
                  <a:lnTo>
                    <a:pt x="53" y="943"/>
                  </a:lnTo>
                  <a:lnTo>
                    <a:pt x="0" y="1087"/>
                  </a:lnTo>
                  <a:lnTo>
                    <a:pt x="40" y="1192"/>
                  </a:lnTo>
                  <a:lnTo>
                    <a:pt x="92" y="1244"/>
                  </a:lnTo>
                  <a:lnTo>
                    <a:pt x="236" y="1336"/>
                  </a:lnTo>
                  <a:lnTo>
                    <a:pt x="799" y="1506"/>
                  </a:lnTo>
                  <a:lnTo>
                    <a:pt x="1519" y="1611"/>
                  </a:lnTo>
                  <a:lnTo>
                    <a:pt x="2199" y="1624"/>
                  </a:lnTo>
                  <a:lnTo>
                    <a:pt x="2435" y="1571"/>
                  </a:lnTo>
                  <a:lnTo>
                    <a:pt x="2932" y="1427"/>
                  </a:lnTo>
                  <a:lnTo>
                    <a:pt x="3717" y="1152"/>
                  </a:lnTo>
                  <a:lnTo>
                    <a:pt x="4084" y="943"/>
                  </a:lnTo>
                  <a:lnTo>
                    <a:pt x="4162" y="812"/>
                  </a:lnTo>
                  <a:lnTo>
                    <a:pt x="4254" y="485"/>
                  </a:lnTo>
                  <a:lnTo>
                    <a:pt x="4306" y="158"/>
                  </a:lnTo>
                  <a:lnTo>
                    <a:pt x="3953" y="367"/>
                  </a:lnTo>
                  <a:lnTo>
                    <a:pt x="3573" y="524"/>
                  </a:lnTo>
                  <a:lnTo>
                    <a:pt x="3560" y="315"/>
                  </a:lnTo>
                  <a:lnTo>
                    <a:pt x="3390" y="53"/>
                  </a:lnTo>
                  <a:lnTo>
                    <a:pt x="3272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6447843" y="2147212"/>
              <a:ext cx="1054533" cy="360674"/>
            </a:xfrm>
            <a:custGeom>
              <a:rect b="b" l="l" r="r" t="t"/>
              <a:pathLst>
                <a:path extrusionOk="0" fill="none" h="5878" w="17186">
                  <a:moveTo>
                    <a:pt x="17186" y="106"/>
                  </a:moveTo>
                  <a:lnTo>
                    <a:pt x="17133" y="79"/>
                  </a:lnTo>
                  <a:lnTo>
                    <a:pt x="16728" y="1"/>
                  </a:lnTo>
                  <a:lnTo>
                    <a:pt x="16283" y="66"/>
                  </a:lnTo>
                  <a:lnTo>
                    <a:pt x="15995" y="158"/>
                  </a:lnTo>
                  <a:lnTo>
                    <a:pt x="15628" y="315"/>
                  </a:lnTo>
                  <a:lnTo>
                    <a:pt x="14424" y="1009"/>
                  </a:lnTo>
                  <a:lnTo>
                    <a:pt x="12356" y="2252"/>
                  </a:lnTo>
                  <a:lnTo>
                    <a:pt x="11636" y="2658"/>
                  </a:lnTo>
                  <a:lnTo>
                    <a:pt x="11034" y="2854"/>
                  </a:lnTo>
                  <a:lnTo>
                    <a:pt x="8704" y="3365"/>
                  </a:lnTo>
                  <a:lnTo>
                    <a:pt x="7618" y="3666"/>
                  </a:lnTo>
                  <a:lnTo>
                    <a:pt x="7081" y="3823"/>
                  </a:lnTo>
                  <a:lnTo>
                    <a:pt x="5812" y="4124"/>
                  </a:lnTo>
                  <a:lnTo>
                    <a:pt x="4503" y="4372"/>
                  </a:lnTo>
                  <a:lnTo>
                    <a:pt x="3430" y="4503"/>
                  </a:lnTo>
                  <a:lnTo>
                    <a:pt x="3089" y="4503"/>
                  </a:lnTo>
                  <a:lnTo>
                    <a:pt x="2016" y="4477"/>
                  </a:lnTo>
                  <a:lnTo>
                    <a:pt x="1322" y="4451"/>
                  </a:lnTo>
                  <a:lnTo>
                    <a:pt x="1257" y="4451"/>
                  </a:lnTo>
                  <a:lnTo>
                    <a:pt x="1074" y="4543"/>
                  </a:lnTo>
                  <a:lnTo>
                    <a:pt x="747" y="4817"/>
                  </a:lnTo>
                  <a:lnTo>
                    <a:pt x="131" y="5550"/>
                  </a:lnTo>
                  <a:lnTo>
                    <a:pt x="0" y="5786"/>
                  </a:lnTo>
                  <a:lnTo>
                    <a:pt x="27" y="5838"/>
                  </a:lnTo>
                  <a:lnTo>
                    <a:pt x="118" y="5865"/>
                  </a:lnTo>
                  <a:lnTo>
                    <a:pt x="223" y="5878"/>
                  </a:lnTo>
                  <a:lnTo>
                    <a:pt x="432" y="5812"/>
                  </a:lnTo>
                  <a:lnTo>
                    <a:pt x="524" y="5747"/>
                  </a:lnTo>
                  <a:lnTo>
                    <a:pt x="1113" y="5262"/>
                  </a:lnTo>
                  <a:lnTo>
                    <a:pt x="1545" y="5406"/>
                  </a:lnTo>
                  <a:lnTo>
                    <a:pt x="1977" y="5485"/>
                  </a:lnTo>
                  <a:lnTo>
                    <a:pt x="2134" y="5485"/>
                  </a:lnTo>
                  <a:lnTo>
                    <a:pt x="2500" y="5380"/>
                  </a:lnTo>
                  <a:lnTo>
                    <a:pt x="3024" y="5145"/>
                  </a:lnTo>
                  <a:lnTo>
                    <a:pt x="3129" y="5092"/>
                  </a:lnTo>
                  <a:lnTo>
                    <a:pt x="4398" y="5079"/>
                  </a:lnTo>
                  <a:lnTo>
                    <a:pt x="8717" y="4883"/>
                  </a:lnTo>
                  <a:lnTo>
                    <a:pt x="9293" y="4831"/>
                  </a:lnTo>
                  <a:lnTo>
                    <a:pt x="10458" y="4673"/>
                  </a:lnTo>
                  <a:lnTo>
                    <a:pt x="12160" y="4320"/>
                  </a:lnTo>
                  <a:lnTo>
                    <a:pt x="14149" y="3731"/>
                  </a:lnTo>
                  <a:lnTo>
                    <a:pt x="15563" y="3221"/>
                  </a:lnTo>
                  <a:lnTo>
                    <a:pt x="15916" y="3050"/>
                  </a:lnTo>
                  <a:lnTo>
                    <a:pt x="16217" y="2893"/>
                  </a:lnTo>
                  <a:lnTo>
                    <a:pt x="16793" y="2514"/>
                  </a:lnTo>
                  <a:lnTo>
                    <a:pt x="17055" y="229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7162620" y="2133591"/>
              <a:ext cx="362269" cy="309254"/>
            </a:xfrm>
            <a:custGeom>
              <a:rect b="b" l="l" r="r" t="t"/>
              <a:pathLst>
                <a:path extrusionOk="0" fill="none" h="5040" w="5904">
                  <a:moveTo>
                    <a:pt x="5903" y="498"/>
                  </a:moveTo>
                  <a:lnTo>
                    <a:pt x="5838" y="406"/>
                  </a:lnTo>
                  <a:lnTo>
                    <a:pt x="5380" y="66"/>
                  </a:lnTo>
                  <a:lnTo>
                    <a:pt x="5053" y="0"/>
                  </a:lnTo>
                  <a:lnTo>
                    <a:pt x="4804" y="27"/>
                  </a:lnTo>
                  <a:lnTo>
                    <a:pt x="4673" y="79"/>
                  </a:lnTo>
                  <a:lnTo>
                    <a:pt x="3744" y="576"/>
                  </a:lnTo>
                  <a:lnTo>
                    <a:pt x="485" y="2566"/>
                  </a:lnTo>
                  <a:lnTo>
                    <a:pt x="0" y="2880"/>
                  </a:lnTo>
                  <a:lnTo>
                    <a:pt x="445" y="5039"/>
                  </a:lnTo>
                  <a:lnTo>
                    <a:pt x="890" y="4882"/>
                  </a:lnTo>
                  <a:lnTo>
                    <a:pt x="3063" y="4097"/>
                  </a:lnTo>
                  <a:lnTo>
                    <a:pt x="4411" y="3547"/>
                  </a:lnTo>
                  <a:lnTo>
                    <a:pt x="4804" y="3338"/>
                  </a:lnTo>
                  <a:lnTo>
                    <a:pt x="5131" y="3115"/>
                  </a:lnTo>
                  <a:lnTo>
                    <a:pt x="5681" y="2540"/>
                  </a:lnTo>
                  <a:lnTo>
                    <a:pt x="5890" y="218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7336083" y="1919141"/>
              <a:ext cx="106091" cy="227339"/>
            </a:xfrm>
            <a:custGeom>
              <a:rect b="b" l="l" r="r" t="t"/>
              <a:pathLst>
                <a:path extrusionOk="0" h="3705" w="1729">
                  <a:moveTo>
                    <a:pt x="1519" y="1"/>
                  </a:moveTo>
                  <a:lnTo>
                    <a:pt x="79" y="1270"/>
                  </a:lnTo>
                  <a:lnTo>
                    <a:pt x="184" y="1597"/>
                  </a:lnTo>
                  <a:lnTo>
                    <a:pt x="288" y="2265"/>
                  </a:lnTo>
                  <a:lnTo>
                    <a:pt x="302" y="2605"/>
                  </a:lnTo>
                  <a:lnTo>
                    <a:pt x="262" y="2893"/>
                  </a:lnTo>
                  <a:lnTo>
                    <a:pt x="118" y="3443"/>
                  </a:lnTo>
                  <a:lnTo>
                    <a:pt x="0" y="3705"/>
                  </a:lnTo>
                  <a:lnTo>
                    <a:pt x="1728" y="2317"/>
                  </a:lnTo>
                  <a:lnTo>
                    <a:pt x="1702" y="2082"/>
                  </a:lnTo>
                  <a:lnTo>
                    <a:pt x="1597" y="1100"/>
                  </a:lnTo>
                  <a:lnTo>
                    <a:pt x="1519" y="171"/>
                  </a:lnTo>
                  <a:lnTo>
                    <a:pt x="151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7340931" y="1919939"/>
              <a:ext cx="99587" cy="155057"/>
            </a:xfrm>
            <a:custGeom>
              <a:rect b="b" l="l" r="r" t="t"/>
              <a:pathLst>
                <a:path extrusionOk="0" h="2527" w="1623">
                  <a:moveTo>
                    <a:pt x="1427" y="1"/>
                  </a:moveTo>
                  <a:lnTo>
                    <a:pt x="0" y="1257"/>
                  </a:lnTo>
                  <a:lnTo>
                    <a:pt x="92" y="1584"/>
                  </a:lnTo>
                  <a:lnTo>
                    <a:pt x="157" y="1925"/>
                  </a:lnTo>
                  <a:lnTo>
                    <a:pt x="1165" y="1427"/>
                  </a:lnTo>
                  <a:lnTo>
                    <a:pt x="1335" y="2527"/>
                  </a:lnTo>
                  <a:lnTo>
                    <a:pt x="1623" y="2291"/>
                  </a:lnTo>
                  <a:lnTo>
                    <a:pt x="1610" y="2069"/>
                  </a:lnTo>
                  <a:lnTo>
                    <a:pt x="1505" y="1087"/>
                  </a:lnTo>
                  <a:lnTo>
                    <a:pt x="1427" y="158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7193116" y="1695918"/>
              <a:ext cx="251453" cy="328521"/>
            </a:xfrm>
            <a:custGeom>
              <a:rect b="b" l="l" r="r" t="t"/>
              <a:pathLst>
                <a:path extrusionOk="0" h="5354" w="4098">
                  <a:moveTo>
                    <a:pt x="1859" y="0"/>
                  </a:moveTo>
                  <a:lnTo>
                    <a:pt x="1755" y="52"/>
                  </a:lnTo>
                  <a:lnTo>
                    <a:pt x="1192" y="471"/>
                  </a:lnTo>
                  <a:lnTo>
                    <a:pt x="838" y="877"/>
                  </a:lnTo>
                  <a:lnTo>
                    <a:pt x="734" y="1126"/>
                  </a:lnTo>
                  <a:lnTo>
                    <a:pt x="590" y="1610"/>
                  </a:lnTo>
                  <a:lnTo>
                    <a:pt x="524" y="2173"/>
                  </a:lnTo>
                  <a:lnTo>
                    <a:pt x="472" y="2500"/>
                  </a:lnTo>
                  <a:lnTo>
                    <a:pt x="406" y="2644"/>
                  </a:lnTo>
                  <a:lnTo>
                    <a:pt x="223" y="2880"/>
                  </a:lnTo>
                  <a:lnTo>
                    <a:pt x="1" y="3063"/>
                  </a:lnTo>
                  <a:lnTo>
                    <a:pt x="1" y="3167"/>
                  </a:lnTo>
                  <a:lnTo>
                    <a:pt x="79" y="3233"/>
                  </a:lnTo>
                  <a:lnTo>
                    <a:pt x="498" y="3495"/>
                  </a:lnTo>
                  <a:lnTo>
                    <a:pt x="668" y="3599"/>
                  </a:lnTo>
                  <a:lnTo>
                    <a:pt x="681" y="3770"/>
                  </a:lnTo>
                  <a:lnTo>
                    <a:pt x="851" y="4869"/>
                  </a:lnTo>
                  <a:lnTo>
                    <a:pt x="956" y="5196"/>
                  </a:lnTo>
                  <a:lnTo>
                    <a:pt x="1009" y="5288"/>
                  </a:lnTo>
                  <a:lnTo>
                    <a:pt x="1205" y="5353"/>
                  </a:lnTo>
                  <a:lnTo>
                    <a:pt x="1650" y="5314"/>
                  </a:lnTo>
                  <a:lnTo>
                    <a:pt x="2043" y="5196"/>
                  </a:lnTo>
                  <a:lnTo>
                    <a:pt x="2527" y="5026"/>
                  </a:lnTo>
                  <a:lnTo>
                    <a:pt x="3378" y="4581"/>
                  </a:lnTo>
                  <a:lnTo>
                    <a:pt x="3770" y="4319"/>
                  </a:lnTo>
                  <a:lnTo>
                    <a:pt x="3849" y="4228"/>
                  </a:lnTo>
                  <a:lnTo>
                    <a:pt x="3980" y="3992"/>
                  </a:lnTo>
                  <a:lnTo>
                    <a:pt x="4097" y="3730"/>
                  </a:lnTo>
                  <a:lnTo>
                    <a:pt x="4019" y="3665"/>
                  </a:lnTo>
                  <a:lnTo>
                    <a:pt x="3325" y="3050"/>
                  </a:lnTo>
                  <a:lnTo>
                    <a:pt x="2645" y="2291"/>
                  </a:lnTo>
                  <a:lnTo>
                    <a:pt x="2252" y="1688"/>
                  </a:lnTo>
                  <a:lnTo>
                    <a:pt x="1951" y="1021"/>
                  </a:lnTo>
                  <a:lnTo>
                    <a:pt x="1833" y="34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7303931" y="1709539"/>
              <a:ext cx="139839" cy="260289"/>
            </a:xfrm>
            <a:custGeom>
              <a:rect b="b" l="l" r="r" t="t"/>
              <a:pathLst>
                <a:path extrusionOk="0" h="4242" w="2279">
                  <a:moveTo>
                    <a:pt x="40" y="1"/>
                  </a:moveTo>
                  <a:lnTo>
                    <a:pt x="1" y="563"/>
                  </a:lnTo>
                  <a:lnTo>
                    <a:pt x="53" y="1820"/>
                  </a:lnTo>
                  <a:lnTo>
                    <a:pt x="210" y="2618"/>
                  </a:lnTo>
                  <a:lnTo>
                    <a:pt x="367" y="2932"/>
                  </a:lnTo>
                  <a:lnTo>
                    <a:pt x="564" y="3273"/>
                  </a:lnTo>
                  <a:lnTo>
                    <a:pt x="917" y="3731"/>
                  </a:lnTo>
                  <a:lnTo>
                    <a:pt x="1362" y="4084"/>
                  </a:lnTo>
                  <a:lnTo>
                    <a:pt x="1624" y="4189"/>
                  </a:lnTo>
                  <a:lnTo>
                    <a:pt x="1742" y="4241"/>
                  </a:lnTo>
                  <a:lnTo>
                    <a:pt x="1899" y="4137"/>
                  </a:lnTo>
                  <a:lnTo>
                    <a:pt x="2030" y="4019"/>
                  </a:lnTo>
                  <a:lnTo>
                    <a:pt x="2161" y="3770"/>
                  </a:lnTo>
                  <a:lnTo>
                    <a:pt x="2278" y="3508"/>
                  </a:lnTo>
                  <a:lnTo>
                    <a:pt x="2213" y="3456"/>
                  </a:lnTo>
                  <a:lnTo>
                    <a:pt x="1558" y="2880"/>
                  </a:lnTo>
                  <a:lnTo>
                    <a:pt x="917" y="2160"/>
                  </a:lnTo>
                  <a:lnTo>
                    <a:pt x="524" y="1597"/>
                  </a:lnTo>
                  <a:lnTo>
                    <a:pt x="210" y="982"/>
                  </a:lnTo>
                  <a:lnTo>
                    <a:pt x="40" y="341"/>
                  </a:lnTo>
                  <a:lnTo>
                    <a:pt x="40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7307183" y="2025169"/>
              <a:ext cx="185553" cy="172728"/>
            </a:xfrm>
            <a:custGeom>
              <a:rect b="b" l="l" r="r" t="t"/>
              <a:pathLst>
                <a:path extrusionOk="0" h="2815" w="3024">
                  <a:moveTo>
                    <a:pt x="2356" y="0"/>
                  </a:moveTo>
                  <a:lnTo>
                    <a:pt x="419" y="1728"/>
                  </a:lnTo>
                  <a:lnTo>
                    <a:pt x="0" y="2814"/>
                  </a:lnTo>
                  <a:lnTo>
                    <a:pt x="3024" y="589"/>
                  </a:lnTo>
                  <a:lnTo>
                    <a:pt x="235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7257359" y="1835632"/>
              <a:ext cx="12149" cy="28164"/>
            </a:xfrm>
            <a:custGeom>
              <a:rect b="b" l="l" r="r" t="t"/>
              <a:pathLst>
                <a:path extrusionOk="0" h="459" w="198">
                  <a:moveTo>
                    <a:pt x="105" y="0"/>
                  </a:moveTo>
                  <a:lnTo>
                    <a:pt x="66" y="14"/>
                  </a:lnTo>
                  <a:lnTo>
                    <a:pt x="14" y="144"/>
                  </a:lnTo>
                  <a:lnTo>
                    <a:pt x="1" y="236"/>
                  </a:lnTo>
                  <a:lnTo>
                    <a:pt x="14" y="328"/>
                  </a:lnTo>
                  <a:lnTo>
                    <a:pt x="66" y="445"/>
                  </a:lnTo>
                  <a:lnTo>
                    <a:pt x="105" y="459"/>
                  </a:lnTo>
                  <a:lnTo>
                    <a:pt x="145" y="445"/>
                  </a:lnTo>
                  <a:lnTo>
                    <a:pt x="184" y="328"/>
                  </a:lnTo>
                  <a:lnTo>
                    <a:pt x="197" y="236"/>
                  </a:lnTo>
                  <a:lnTo>
                    <a:pt x="184" y="144"/>
                  </a:lnTo>
                  <a:lnTo>
                    <a:pt x="145" y="1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7248523" y="1917546"/>
              <a:ext cx="44241" cy="24176"/>
            </a:xfrm>
            <a:custGeom>
              <a:rect b="b" l="l" r="r" t="t"/>
              <a:pathLst>
                <a:path extrusionOk="0" fill="none" h="394" w="721">
                  <a:moveTo>
                    <a:pt x="1" y="393"/>
                  </a:moveTo>
                  <a:lnTo>
                    <a:pt x="66" y="380"/>
                  </a:lnTo>
                  <a:lnTo>
                    <a:pt x="407" y="262"/>
                  </a:lnTo>
                  <a:lnTo>
                    <a:pt x="642" y="118"/>
                  </a:lnTo>
                  <a:lnTo>
                    <a:pt x="721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7243737" y="1793049"/>
              <a:ext cx="34607" cy="12149"/>
            </a:xfrm>
            <a:custGeom>
              <a:rect b="b" l="l" r="r" t="t"/>
              <a:pathLst>
                <a:path extrusionOk="0" fill="none" h="198" w="564">
                  <a:moveTo>
                    <a:pt x="0" y="197"/>
                  </a:moveTo>
                  <a:lnTo>
                    <a:pt x="26" y="158"/>
                  </a:lnTo>
                  <a:lnTo>
                    <a:pt x="262" y="1"/>
                  </a:lnTo>
                  <a:lnTo>
                    <a:pt x="458" y="1"/>
                  </a:lnTo>
                  <a:lnTo>
                    <a:pt x="563" y="79"/>
                  </a:lnTo>
                </a:path>
              </a:pathLst>
            </a:custGeom>
            <a:noFill/>
            <a:ln cap="flat" cmpd="sng" w="9525">
              <a:solidFill>
                <a:srgbClr val="2E353A"/>
              </a:solidFill>
              <a:prstDash val="solid"/>
              <a:miter lim="130884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6450800" y="2295525"/>
              <a:ext cx="759625" cy="214325"/>
            </a:xfrm>
            <a:custGeom>
              <a:rect b="b" l="l" r="r" t="t"/>
              <a:pathLst>
                <a:path extrusionOk="0" h="8573" w="30385">
                  <a:moveTo>
                    <a:pt x="0" y="8144"/>
                  </a:moveTo>
                  <a:lnTo>
                    <a:pt x="1762" y="5810"/>
                  </a:lnTo>
                  <a:lnTo>
                    <a:pt x="3001" y="4953"/>
                  </a:lnTo>
                  <a:lnTo>
                    <a:pt x="8335" y="5144"/>
                  </a:lnTo>
                  <a:lnTo>
                    <a:pt x="14288" y="4191"/>
                  </a:lnTo>
                  <a:lnTo>
                    <a:pt x="29671" y="0"/>
                  </a:lnTo>
                  <a:lnTo>
                    <a:pt x="30385" y="4524"/>
                  </a:lnTo>
                  <a:lnTo>
                    <a:pt x="25813" y="5477"/>
                  </a:lnTo>
                  <a:lnTo>
                    <a:pt x="20812" y="6096"/>
                  </a:lnTo>
                  <a:lnTo>
                    <a:pt x="7668" y="6572"/>
                  </a:lnTo>
                  <a:lnTo>
                    <a:pt x="5144" y="7572"/>
                  </a:lnTo>
                  <a:lnTo>
                    <a:pt x="4096" y="7430"/>
                  </a:lnTo>
                  <a:lnTo>
                    <a:pt x="2620" y="7001"/>
                  </a:lnTo>
                  <a:lnTo>
                    <a:pt x="1429" y="8001"/>
                  </a:lnTo>
                  <a:lnTo>
                    <a:pt x="810" y="8430"/>
                  </a:lnTo>
                  <a:lnTo>
                    <a:pt x="334" y="85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3" name="Google Shape;933;p22"/>
            <p:cNvSpPr/>
            <p:nvPr/>
          </p:nvSpPr>
          <p:spPr>
            <a:xfrm>
              <a:off x="6447843" y="2147212"/>
              <a:ext cx="1054533" cy="360674"/>
            </a:xfrm>
            <a:custGeom>
              <a:rect b="b" l="l" r="r" t="t"/>
              <a:pathLst>
                <a:path extrusionOk="0" fill="none" h="5878" w="17186">
                  <a:moveTo>
                    <a:pt x="17186" y="106"/>
                  </a:moveTo>
                  <a:lnTo>
                    <a:pt x="17133" y="79"/>
                  </a:lnTo>
                  <a:lnTo>
                    <a:pt x="16728" y="1"/>
                  </a:lnTo>
                  <a:lnTo>
                    <a:pt x="16283" y="66"/>
                  </a:lnTo>
                  <a:lnTo>
                    <a:pt x="15995" y="158"/>
                  </a:lnTo>
                  <a:lnTo>
                    <a:pt x="15628" y="315"/>
                  </a:lnTo>
                  <a:lnTo>
                    <a:pt x="14424" y="1009"/>
                  </a:lnTo>
                  <a:lnTo>
                    <a:pt x="12356" y="2252"/>
                  </a:lnTo>
                  <a:lnTo>
                    <a:pt x="11636" y="2658"/>
                  </a:lnTo>
                  <a:lnTo>
                    <a:pt x="11034" y="2854"/>
                  </a:lnTo>
                  <a:lnTo>
                    <a:pt x="8704" y="3365"/>
                  </a:lnTo>
                  <a:lnTo>
                    <a:pt x="7618" y="3666"/>
                  </a:lnTo>
                  <a:lnTo>
                    <a:pt x="7081" y="3823"/>
                  </a:lnTo>
                  <a:lnTo>
                    <a:pt x="5812" y="4124"/>
                  </a:lnTo>
                  <a:lnTo>
                    <a:pt x="4503" y="4372"/>
                  </a:lnTo>
                  <a:lnTo>
                    <a:pt x="3430" y="4503"/>
                  </a:lnTo>
                  <a:lnTo>
                    <a:pt x="3089" y="4503"/>
                  </a:lnTo>
                  <a:lnTo>
                    <a:pt x="2016" y="4477"/>
                  </a:lnTo>
                  <a:lnTo>
                    <a:pt x="1322" y="4451"/>
                  </a:lnTo>
                  <a:lnTo>
                    <a:pt x="1257" y="4451"/>
                  </a:lnTo>
                  <a:lnTo>
                    <a:pt x="1074" y="4543"/>
                  </a:lnTo>
                  <a:lnTo>
                    <a:pt x="747" y="4817"/>
                  </a:lnTo>
                  <a:lnTo>
                    <a:pt x="131" y="5550"/>
                  </a:lnTo>
                  <a:lnTo>
                    <a:pt x="0" y="5786"/>
                  </a:lnTo>
                  <a:lnTo>
                    <a:pt x="27" y="5838"/>
                  </a:lnTo>
                  <a:lnTo>
                    <a:pt x="118" y="5865"/>
                  </a:lnTo>
                  <a:lnTo>
                    <a:pt x="223" y="5878"/>
                  </a:lnTo>
                  <a:lnTo>
                    <a:pt x="432" y="5812"/>
                  </a:lnTo>
                  <a:lnTo>
                    <a:pt x="524" y="5747"/>
                  </a:lnTo>
                  <a:lnTo>
                    <a:pt x="1113" y="5262"/>
                  </a:lnTo>
                  <a:lnTo>
                    <a:pt x="1545" y="5406"/>
                  </a:lnTo>
                  <a:lnTo>
                    <a:pt x="1977" y="5485"/>
                  </a:lnTo>
                  <a:lnTo>
                    <a:pt x="2134" y="5485"/>
                  </a:lnTo>
                  <a:lnTo>
                    <a:pt x="2500" y="5380"/>
                  </a:lnTo>
                  <a:lnTo>
                    <a:pt x="3024" y="5145"/>
                  </a:lnTo>
                  <a:lnTo>
                    <a:pt x="3129" y="5092"/>
                  </a:lnTo>
                  <a:lnTo>
                    <a:pt x="4398" y="5079"/>
                  </a:lnTo>
                  <a:lnTo>
                    <a:pt x="8717" y="4883"/>
                  </a:lnTo>
                  <a:lnTo>
                    <a:pt x="9293" y="4831"/>
                  </a:lnTo>
                  <a:lnTo>
                    <a:pt x="10458" y="4673"/>
                  </a:lnTo>
                  <a:lnTo>
                    <a:pt x="12160" y="4320"/>
                  </a:lnTo>
                  <a:lnTo>
                    <a:pt x="14149" y="3731"/>
                  </a:lnTo>
                  <a:lnTo>
                    <a:pt x="15563" y="3221"/>
                  </a:lnTo>
                  <a:lnTo>
                    <a:pt x="15916" y="3050"/>
                  </a:lnTo>
                  <a:lnTo>
                    <a:pt x="16217" y="2893"/>
                  </a:lnTo>
                  <a:lnTo>
                    <a:pt x="16793" y="2514"/>
                  </a:lnTo>
                  <a:lnTo>
                    <a:pt x="17055" y="229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0276f91a6c_0_2"/>
          <p:cNvSpPr txBox="1"/>
          <p:nvPr>
            <p:ph idx="2" type="title"/>
          </p:nvPr>
        </p:nvSpPr>
        <p:spPr>
          <a:xfrm>
            <a:off x="493425" y="161350"/>
            <a:ext cx="7416000" cy="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References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39" name="Google Shape;939;g10276f91a6c_0_2"/>
          <p:cNvSpPr txBox="1"/>
          <p:nvPr/>
        </p:nvSpPr>
        <p:spPr>
          <a:xfrm>
            <a:off x="365250" y="630850"/>
            <a:ext cx="8325600" cy="4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Chatterjee, D. (2019).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Loan Prediction Problem Dataset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Kaggle. https://www.kaggle.com/altruistdelhite04/loan-prediction-problem-dataset/metadata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Mukid, M. A., Widiharih, T., Rusgiyono, A., &amp; Prahutama, A. (2018, May). Credit scoring analysis using weighted k nearest neighbor. In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Journal of Physics: Conference Series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(Vol. 1025, No. 1, p. 012114). IOP Publishing.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Odegua, R. (2020). Predicting Bank Loan Default with Extreme Gradient Boosting.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arXiv preprint arXiv:2002.02011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Vimala, S., &amp; Sharmili, K. C. (2018). Prediction of loan risk using naive bayes and support vector machines. In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Int Conf Adv Comput Technol (ICACT)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(Vol. 4, No. 2, pp. 110-113).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S. Sreesouthry, A. Ayubkhan, M. Mohamed Rizwan, D. Lokesh, K. Prithivi Raj. (2021). Loan Prediction Using Logistic Regression in Machine Learning.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Annals of the Romanian Society for Cell Biology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, 2790 –. Retrieved from </a:t>
            </a:r>
            <a:r>
              <a:rPr lang="en" sz="1000" u="sng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https://www.annalsofrscb.ro/index.php/journal/article/view/2818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Kelleher, J., &amp; Namee, B., &amp; D’Arcy, A. (2015).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Fundamentals of Machine Learning for Predictive Data Analytics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The MIT Press.  </a:t>
            </a:r>
            <a:endParaRPr sz="1000">
              <a:solidFill>
                <a:srgbClr val="0E101A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Eweoya, I. O., Adebiyi, A. A., Azeta, A. A., &amp; Azeta, A. E. (2019, August). Fraud prediction in bank loan administration using decision tree. In </a:t>
            </a:r>
            <a:r>
              <a:rPr i="1"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Journal of Physics: Conference Series</a:t>
            </a:r>
            <a:r>
              <a:rPr lang="en" sz="1000">
                <a:solidFill>
                  <a:srgbClr val="0E101A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(Vol. 1299, No. 1, p. 012037). IOP Publishing.</a:t>
            </a:r>
            <a:endParaRPr b="1" sz="1000">
              <a:solidFill>
                <a:srgbClr val="0E101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8"/>
          <p:cNvGrpSpPr/>
          <p:nvPr/>
        </p:nvGrpSpPr>
        <p:grpSpPr>
          <a:xfrm>
            <a:off x="732076" y="904783"/>
            <a:ext cx="3779536" cy="3333935"/>
            <a:chOff x="3991275" y="1025075"/>
            <a:chExt cx="1767625" cy="1559225"/>
          </a:xfrm>
        </p:grpSpPr>
        <p:sp>
          <p:nvSpPr>
            <p:cNvPr id="945" name="Google Shape;945;p8"/>
            <p:cNvSpPr/>
            <p:nvPr/>
          </p:nvSpPr>
          <p:spPr>
            <a:xfrm>
              <a:off x="4023325" y="1025075"/>
              <a:ext cx="1735575" cy="1559225"/>
            </a:xfrm>
            <a:custGeom>
              <a:rect b="b" l="l" r="r" t="t"/>
              <a:pathLst>
                <a:path extrusionOk="0" h="62369" w="69423">
                  <a:moveTo>
                    <a:pt x="40994" y="1"/>
                  </a:moveTo>
                  <a:lnTo>
                    <a:pt x="39921" y="132"/>
                  </a:lnTo>
                  <a:lnTo>
                    <a:pt x="38848" y="367"/>
                  </a:lnTo>
                  <a:lnTo>
                    <a:pt x="37801" y="708"/>
                  </a:lnTo>
                  <a:lnTo>
                    <a:pt x="36754" y="1127"/>
                  </a:lnTo>
                  <a:lnTo>
                    <a:pt x="35720" y="1624"/>
                  </a:lnTo>
                  <a:lnTo>
                    <a:pt x="34201" y="2462"/>
                  </a:lnTo>
                  <a:lnTo>
                    <a:pt x="31282" y="4346"/>
                  </a:lnTo>
                  <a:lnTo>
                    <a:pt x="29437" y="5603"/>
                  </a:lnTo>
                  <a:lnTo>
                    <a:pt x="28482" y="6244"/>
                  </a:lnTo>
                  <a:lnTo>
                    <a:pt x="26505" y="7475"/>
                  </a:lnTo>
                  <a:lnTo>
                    <a:pt x="24974" y="8286"/>
                  </a:lnTo>
                  <a:lnTo>
                    <a:pt x="23914" y="8757"/>
                  </a:lnTo>
                  <a:lnTo>
                    <a:pt x="22827" y="9150"/>
                  </a:lnTo>
                  <a:lnTo>
                    <a:pt x="21702" y="9451"/>
                  </a:lnTo>
                  <a:lnTo>
                    <a:pt x="21126" y="9556"/>
                  </a:lnTo>
                  <a:lnTo>
                    <a:pt x="20301" y="9660"/>
                  </a:lnTo>
                  <a:lnTo>
                    <a:pt x="18652" y="9713"/>
                  </a:lnTo>
                  <a:lnTo>
                    <a:pt x="16165" y="9543"/>
                  </a:lnTo>
                  <a:lnTo>
                    <a:pt x="13678" y="9255"/>
                  </a:lnTo>
                  <a:lnTo>
                    <a:pt x="12029" y="9124"/>
                  </a:lnTo>
                  <a:lnTo>
                    <a:pt x="10380" y="9111"/>
                  </a:lnTo>
                  <a:lnTo>
                    <a:pt x="9150" y="9242"/>
                  </a:lnTo>
                  <a:lnTo>
                    <a:pt x="8325" y="9399"/>
                  </a:lnTo>
                  <a:lnTo>
                    <a:pt x="7919" y="9503"/>
                  </a:lnTo>
                  <a:lnTo>
                    <a:pt x="7239" y="9700"/>
                  </a:lnTo>
                  <a:lnTo>
                    <a:pt x="5982" y="10236"/>
                  </a:lnTo>
                  <a:lnTo>
                    <a:pt x="4844" y="10904"/>
                  </a:lnTo>
                  <a:lnTo>
                    <a:pt x="3836" y="11715"/>
                  </a:lnTo>
                  <a:lnTo>
                    <a:pt x="2946" y="12631"/>
                  </a:lnTo>
                  <a:lnTo>
                    <a:pt x="2173" y="13639"/>
                  </a:lnTo>
                  <a:lnTo>
                    <a:pt x="1532" y="14752"/>
                  </a:lnTo>
                  <a:lnTo>
                    <a:pt x="995" y="15917"/>
                  </a:lnTo>
                  <a:lnTo>
                    <a:pt x="577" y="17147"/>
                  </a:lnTo>
                  <a:lnTo>
                    <a:pt x="276" y="18430"/>
                  </a:lnTo>
                  <a:lnTo>
                    <a:pt x="79" y="19725"/>
                  </a:lnTo>
                  <a:lnTo>
                    <a:pt x="1" y="21047"/>
                  </a:lnTo>
                  <a:lnTo>
                    <a:pt x="40" y="22382"/>
                  </a:lnTo>
                  <a:lnTo>
                    <a:pt x="184" y="23691"/>
                  </a:lnTo>
                  <a:lnTo>
                    <a:pt x="433" y="24974"/>
                  </a:lnTo>
                  <a:lnTo>
                    <a:pt x="786" y="26217"/>
                  </a:lnTo>
                  <a:lnTo>
                    <a:pt x="1022" y="26819"/>
                  </a:lnTo>
                  <a:lnTo>
                    <a:pt x="1349" y="27657"/>
                  </a:lnTo>
                  <a:lnTo>
                    <a:pt x="2082" y="29319"/>
                  </a:lnTo>
                  <a:lnTo>
                    <a:pt x="3312" y="31845"/>
                  </a:lnTo>
                  <a:lnTo>
                    <a:pt x="6113" y="36885"/>
                  </a:lnTo>
                  <a:lnTo>
                    <a:pt x="8993" y="41832"/>
                  </a:lnTo>
                  <a:lnTo>
                    <a:pt x="10746" y="45026"/>
                  </a:lnTo>
                  <a:lnTo>
                    <a:pt x="11872" y="47329"/>
                  </a:lnTo>
                  <a:lnTo>
                    <a:pt x="12513" y="48808"/>
                  </a:lnTo>
                  <a:lnTo>
                    <a:pt x="13050" y="50261"/>
                  </a:lnTo>
                  <a:lnTo>
                    <a:pt x="13469" y="51662"/>
                  </a:lnTo>
                  <a:lnTo>
                    <a:pt x="13613" y="52342"/>
                  </a:lnTo>
                  <a:lnTo>
                    <a:pt x="13757" y="53010"/>
                  </a:lnTo>
                  <a:lnTo>
                    <a:pt x="14163" y="54305"/>
                  </a:lnTo>
                  <a:lnTo>
                    <a:pt x="14686" y="55536"/>
                  </a:lnTo>
                  <a:lnTo>
                    <a:pt x="15341" y="56701"/>
                  </a:lnTo>
                  <a:lnTo>
                    <a:pt x="16126" y="57774"/>
                  </a:lnTo>
                  <a:lnTo>
                    <a:pt x="17016" y="58769"/>
                  </a:lnTo>
                  <a:lnTo>
                    <a:pt x="18037" y="59646"/>
                  </a:lnTo>
                  <a:lnTo>
                    <a:pt x="19189" y="60431"/>
                  </a:lnTo>
                  <a:lnTo>
                    <a:pt x="20458" y="61085"/>
                  </a:lnTo>
                  <a:lnTo>
                    <a:pt x="21833" y="61622"/>
                  </a:lnTo>
                  <a:lnTo>
                    <a:pt x="23338" y="62015"/>
                  </a:lnTo>
                  <a:lnTo>
                    <a:pt x="24974" y="62263"/>
                  </a:lnTo>
                  <a:lnTo>
                    <a:pt x="26715" y="62368"/>
                  </a:lnTo>
                  <a:lnTo>
                    <a:pt x="28573" y="62290"/>
                  </a:lnTo>
                  <a:lnTo>
                    <a:pt x="30550" y="62054"/>
                  </a:lnTo>
                  <a:lnTo>
                    <a:pt x="32644" y="61635"/>
                  </a:lnTo>
                  <a:lnTo>
                    <a:pt x="33730" y="61347"/>
                  </a:lnTo>
                  <a:lnTo>
                    <a:pt x="34816" y="61033"/>
                  </a:lnTo>
                  <a:lnTo>
                    <a:pt x="36754" y="60326"/>
                  </a:lnTo>
                  <a:lnTo>
                    <a:pt x="38442" y="59541"/>
                  </a:lnTo>
                  <a:lnTo>
                    <a:pt x="39934" y="58690"/>
                  </a:lnTo>
                  <a:lnTo>
                    <a:pt x="41256" y="57800"/>
                  </a:lnTo>
                  <a:lnTo>
                    <a:pt x="42434" y="56871"/>
                  </a:lnTo>
                  <a:lnTo>
                    <a:pt x="44044" y="55457"/>
                  </a:lnTo>
                  <a:lnTo>
                    <a:pt x="46007" y="53586"/>
                  </a:lnTo>
                  <a:lnTo>
                    <a:pt x="47512" y="52264"/>
                  </a:lnTo>
                  <a:lnTo>
                    <a:pt x="48612" y="51452"/>
                  </a:lnTo>
                  <a:lnTo>
                    <a:pt x="49803" y="50719"/>
                  </a:lnTo>
                  <a:lnTo>
                    <a:pt x="51138" y="50065"/>
                  </a:lnTo>
                  <a:lnTo>
                    <a:pt x="52656" y="49515"/>
                  </a:lnTo>
                  <a:lnTo>
                    <a:pt x="54371" y="49070"/>
                  </a:lnTo>
                  <a:lnTo>
                    <a:pt x="55326" y="48913"/>
                  </a:lnTo>
                  <a:lnTo>
                    <a:pt x="56308" y="48743"/>
                  </a:lnTo>
                  <a:lnTo>
                    <a:pt x="58140" y="48298"/>
                  </a:lnTo>
                  <a:lnTo>
                    <a:pt x="59842" y="47735"/>
                  </a:lnTo>
                  <a:lnTo>
                    <a:pt x="61425" y="47041"/>
                  </a:lnTo>
                  <a:lnTo>
                    <a:pt x="62865" y="46217"/>
                  </a:lnTo>
                  <a:lnTo>
                    <a:pt x="64161" y="45301"/>
                  </a:lnTo>
                  <a:lnTo>
                    <a:pt x="65326" y="44267"/>
                  </a:lnTo>
                  <a:lnTo>
                    <a:pt x="66347" y="43128"/>
                  </a:lnTo>
                  <a:lnTo>
                    <a:pt x="67237" y="41911"/>
                  </a:lnTo>
                  <a:lnTo>
                    <a:pt x="67970" y="40589"/>
                  </a:lnTo>
                  <a:lnTo>
                    <a:pt x="68559" y="39188"/>
                  </a:lnTo>
                  <a:lnTo>
                    <a:pt x="69004" y="37709"/>
                  </a:lnTo>
                  <a:lnTo>
                    <a:pt x="69292" y="36165"/>
                  </a:lnTo>
                  <a:lnTo>
                    <a:pt x="69423" y="34555"/>
                  </a:lnTo>
                  <a:lnTo>
                    <a:pt x="69410" y="32879"/>
                  </a:lnTo>
                  <a:lnTo>
                    <a:pt x="69226" y="31139"/>
                  </a:lnTo>
                  <a:lnTo>
                    <a:pt x="69082" y="30262"/>
                  </a:lnTo>
                  <a:lnTo>
                    <a:pt x="68899" y="29385"/>
                  </a:lnTo>
                  <a:lnTo>
                    <a:pt x="68389" y="27749"/>
                  </a:lnTo>
                  <a:lnTo>
                    <a:pt x="67708" y="26217"/>
                  </a:lnTo>
                  <a:lnTo>
                    <a:pt x="66870" y="24791"/>
                  </a:lnTo>
                  <a:lnTo>
                    <a:pt x="65902" y="23456"/>
                  </a:lnTo>
                  <a:lnTo>
                    <a:pt x="64802" y="22199"/>
                  </a:lnTo>
                  <a:lnTo>
                    <a:pt x="63585" y="21021"/>
                  </a:lnTo>
                  <a:lnTo>
                    <a:pt x="62276" y="19922"/>
                  </a:lnTo>
                  <a:lnTo>
                    <a:pt x="61583" y="19411"/>
                  </a:lnTo>
                  <a:lnTo>
                    <a:pt x="61085" y="19032"/>
                  </a:lnTo>
                  <a:lnTo>
                    <a:pt x="60130" y="18246"/>
                  </a:lnTo>
                  <a:lnTo>
                    <a:pt x="58782" y="16977"/>
                  </a:lnTo>
                  <a:lnTo>
                    <a:pt x="57119" y="15131"/>
                  </a:lnTo>
                  <a:lnTo>
                    <a:pt x="55601" y="13155"/>
                  </a:lnTo>
                  <a:lnTo>
                    <a:pt x="54907" y="12147"/>
                  </a:lnTo>
                  <a:lnTo>
                    <a:pt x="53939" y="10681"/>
                  </a:lnTo>
                  <a:lnTo>
                    <a:pt x="52041" y="7605"/>
                  </a:lnTo>
                  <a:lnTo>
                    <a:pt x="50510" y="5367"/>
                  </a:lnTo>
                  <a:lnTo>
                    <a:pt x="49371" y="3980"/>
                  </a:lnTo>
                  <a:lnTo>
                    <a:pt x="48127" y="2723"/>
                  </a:lnTo>
                  <a:lnTo>
                    <a:pt x="47093" y="1886"/>
                  </a:lnTo>
                  <a:lnTo>
                    <a:pt x="46347" y="1388"/>
                  </a:lnTo>
                  <a:lnTo>
                    <a:pt x="45968" y="1166"/>
                  </a:lnTo>
                  <a:lnTo>
                    <a:pt x="45405" y="865"/>
                  </a:lnTo>
                  <a:lnTo>
                    <a:pt x="44293" y="420"/>
                  </a:lnTo>
                  <a:lnTo>
                    <a:pt x="43193" y="132"/>
                  </a:lnTo>
                  <a:lnTo>
                    <a:pt x="42094" y="1"/>
                  </a:lnTo>
                  <a:close/>
                </a:path>
              </a:pathLst>
            </a:custGeom>
            <a:solidFill>
              <a:srgbClr val="FF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8"/>
            <p:cNvSpPr/>
            <p:nvPr/>
          </p:nvSpPr>
          <p:spPr>
            <a:xfrm>
              <a:off x="4023325" y="1025075"/>
              <a:ext cx="1735575" cy="1559225"/>
            </a:xfrm>
            <a:custGeom>
              <a:rect b="b" l="l" r="r" t="t"/>
              <a:pathLst>
                <a:path extrusionOk="0" h="62369" w="69423">
                  <a:moveTo>
                    <a:pt x="40994" y="1"/>
                  </a:moveTo>
                  <a:lnTo>
                    <a:pt x="39921" y="132"/>
                  </a:lnTo>
                  <a:lnTo>
                    <a:pt x="38848" y="367"/>
                  </a:lnTo>
                  <a:lnTo>
                    <a:pt x="37801" y="708"/>
                  </a:lnTo>
                  <a:lnTo>
                    <a:pt x="36754" y="1127"/>
                  </a:lnTo>
                  <a:lnTo>
                    <a:pt x="35720" y="1624"/>
                  </a:lnTo>
                  <a:lnTo>
                    <a:pt x="34201" y="2462"/>
                  </a:lnTo>
                  <a:lnTo>
                    <a:pt x="31282" y="4346"/>
                  </a:lnTo>
                  <a:lnTo>
                    <a:pt x="29437" y="5603"/>
                  </a:lnTo>
                  <a:lnTo>
                    <a:pt x="28482" y="6244"/>
                  </a:lnTo>
                  <a:lnTo>
                    <a:pt x="26505" y="7475"/>
                  </a:lnTo>
                  <a:lnTo>
                    <a:pt x="24974" y="8286"/>
                  </a:lnTo>
                  <a:lnTo>
                    <a:pt x="23914" y="8757"/>
                  </a:lnTo>
                  <a:lnTo>
                    <a:pt x="22827" y="9150"/>
                  </a:lnTo>
                  <a:lnTo>
                    <a:pt x="21702" y="9451"/>
                  </a:lnTo>
                  <a:lnTo>
                    <a:pt x="21126" y="9556"/>
                  </a:lnTo>
                  <a:lnTo>
                    <a:pt x="20301" y="9660"/>
                  </a:lnTo>
                  <a:lnTo>
                    <a:pt x="18652" y="9713"/>
                  </a:lnTo>
                  <a:lnTo>
                    <a:pt x="16165" y="9543"/>
                  </a:lnTo>
                  <a:lnTo>
                    <a:pt x="13678" y="9255"/>
                  </a:lnTo>
                  <a:lnTo>
                    <a:pt x="12029" y="9124"/>
                  </a:lnTo>
                  <a:lnTo>
                    <a:pt x="10380" y="9111"/>
                  </a:lnTo>
                  <a:lnTo>
                    <a:pt x="9150" y="9242"/>
                  </a:lnTo>
                  <a:lnTo>
                    <a:pt x="8325" y="9399"/>
                  </a:lnTo>
                  <a:lnTo>
                    <a:pt x="7919" y="9503"/>
                  </a:lnTo>
                  <a:lnTo>
                    <a:pt x="7239" y="9700"/>
                  </a:lnTo>
                  <a:lnTo>
                    <a:pt x="5982" y="10236"/>
                  </a:lnTo>
                  <a:lnTo>
                    <a:pt x="4844" y="10904"/>
                  </a:lnTo>
                  <a:lnTo>
                    <a:pt x="3836" y="11715"/>
                  </a:lnTo>
                  <a:lnTo>
                    <a:pt x="2946" y="12631"/>
                  </a:lnTo>
                  <a:lnTo>
                    <a:pt x="2173" y="13639"/>
                  </a:lnTo>
                  <a:lnTo>
                    <a:pt x="1532" y="14752"/>
                  </a:lnTo>
                  <a:lnTo>
                    <a:pt x="995" y="15917"/>
                  </a:lnTo>
                  <a:lnTo>
                    <a:pt x="577" y="17147"/>
                  </a:lnTo>
                  <a:lnTo>
                    <a:pt x="276" y="18430"/>
                  </a:lnTo>
                  <a:lnTo>
                    <a:pt x="79" y="19725"/>
                  </a:lnTo>
                  <a:lnTo>
                    <a:pt x="1" y="21047"/>
                  </a:lnTo>
                  <a:lnTo>
                    <a:pt x="40" y="22382"/>
                  </a:lnTo>
                  <a:lnTo>
                    <a:pt x="184" y="23691"/>
                  </a:lnTo>
                  <a:lnTo>
                    <a:pt x="433" y="24974"/>
                  </a:lnTo>
                  <a:lnTo>
                    <a:pt x="786" y="26217"/>
                  </a:lnTo>
                  <a:lnTo>
                    <a:pt x="1022" y="26819"/>
                  </a:lnTo>
                  <a:lnTo>
                    <a:pt x="1349" y="27657"/>
                  </a:lnTo>
                  <a:lnTo>
                    <a:pt x="2082" y="29319"/>
                  </a:lnTo>
                  <a:lnTo>
                    <a:pt x="3312" y="31845"/>
                  </a:lnTo>
                  <a:lnTo>
                    <a:pt x="6113" y="36885"/>
                  </a:lnTo>
                  <a:lnTo>
                    <a:pt x="8993" y="41832"/>
                  </a:lnTo>
                  <a:lnTo>
                    <a:pt x="10746" y="45026"/>
                  </a:lnTo>
                  <a:lnTo>
                    <a:pt x="11872" y="47329"/>
                  </a:lnTo>
                  <a:lnTo>
                    <a:pt x="12513" y="48808"/>
                  </a:lnTo>
                  <a:lnTo>
                    <a:pt x="13050" y="50261"/>
                  </a:lnTo>
                  <a:lnTo>
                    <a:pt x="13469" y="51662"/>
                  </a:lnTo>
                  <a:lnTo>
                    <a:pt x="13613" y="52342"/>
                  </a:lnTo>
                  <a:lnTo>
                    <a:pt x="13757" y="53010"/>
                  </a:lnTo>
                  <a:lnTo>
                    <a:pt x="14163" y="54305"/>
                  </a:lnTo>
                  <a:lnTo>
                    <a:pt x="14686" y="55536"/>
                  </a:lnTo>
                  <a:lnTo>
                    <a:pt x="15341" y="56701"/>
                  </a:lnTo>
                  <a:lnTo>
                    <a:pt x="16126" y="57774"/>
                  </a:lnTo>
                  <a:lnTo>
                    <a:pt x="17016" y="58769"/>
                  </a:lnTo>
                  <a:lnTo>
                    <a:pt x="18037" y="59646"/>
                  </a:lnTo>
                  <a:lnTo>
                    <a:pt x="19189" y="60431"/>
                  </a:lnTo>
                  <a:lnTo>
                    <a:pt x="20458" y="61085"/>
                  </a:lnTo>
                  <a:lnTo>
                    <a:pt x="21833" y="61622"/>
                  </a:lnTo>
                  <a:lnTo>
                    <a:pt x="23338" y="62015"/>
                  </a:lnTo>
                  <a:lnTo>
                    <a:pt x="24974" y="62263"/>
                  </a:lnTo>
                  <a:lnTo>
                    <a:pt x="26715" y="62368"/>
                  </a:lnTo>
                  <a:lnTo>
                    <a:pt x="28573" y="62290"/>
                  </a:lnTo>
                  <a:lnTo>
                    <a:pt x="30550" y="62054"/>
                  </a:lnTo>
                  <a:lnTo>
                    <a:pt x="32644" y="61635"/>
                  </a:lnTo>
                  <a:lnTo>
                    <a:pt x="33730" y="61347"/>
                  </a:lnTo>
                  <a:lnTo>
                    <a:pt x="34816" y="61033"/>
                  </a:lnTo>
                  <a:lnTo>
                    <a:pt x="36754" y="60326"/>
                  </a:lnTo>
                  <a:lnTo>
                    <a:pt x="38442" y="59541"/>
                  </a:lnTo>
                  <a:lnTo>
                    <a:pt x="39934" y="58690"/>
                  </a:lnTo>
                  <a:lnTo>
                    <a:pt x="41256" y="57800"/>
                  </a:lnTo>
                  <a:lnTo>
                    <a:pt x="42434" y="56871"/>
                  </a:lnTo>
                  <a:lnTo>
                    <a:pt x="44044" y="55457"/>
                  </a:lnTo>
                  <a:lnTo>
                    <a:pt x="46007" y="53586"/>
                  </a:lnTo>
                  <a:lnTo>
                    <a:pt x="47512" y="52264"/>
                  </a:lnTo>
                  <a:lnTo>
                    <a:pt x="48612" y="51452"/>
                  </a:lnTo>
                  <a:lnTo>
                    <a:pt x="49803" y="50719"/>
                  </a:lnTo>
                  <a:lnTo>
                    <a:pt x="51138" y="50065"/>
                  </a:lnTo>
                  <a:lnTo>
                    <a:pt x="52656" y="49515"/>
                  </a:lnTo>
                  <a:lnTo>
                    <a:pt x="54371" y="49070"/>
                  </a:lnTo>
                  <a:lnTo>
                    <a:pt x="55326" y="48913"/>
                  </a:lnTo>
                  <a:lnTo>
                    <a:pt x="56308" y="48743"/>
                  </a:lnTo>
                  <a:lnTo>
                    <a:pt x="58140" y="48298"/>
                  </a:lnTo>
                  <a:lnTo>
                    <a:pt x="59842" y="47735"/>
                  </a:lnTo>
                  <a:lnTo>
                    <a:pt x="61425" y="47041"/>
                  </a:lnTo>
                  <a:lnTo>
                    <a:pt x="62865" y="46217"/>
                  </a:lnTo>
                  <a:lnTo>
                    <a:pt x="64161" y="45301"/>
                  </a:lnTo>
                  <a:lnTo>
                    <a:pt x="65326" y="44267"/>
                  </a:lnTo>
                  <a:lnTo>
                    <a:pt x="66347" y="43128"/>
                  </a:lnTo>
                  <a:lnTo>
                    <a:pt x="67237" y="41911"/>
                  </a:lnTo>
                  <a:lnTo>
                    <a:pt x="67970" y="40589"/>
                  </a:lnTo>
                  <a:lnTo>
                    <a:pt x="68559" y="39188"/>
                  </a:lnTo>
                  <a:lnTo>
                    <a:pt x="69004" y="37709"/>
                  </a:lnTo>
                  <a:lnTo>
                    <a:pt x="69292" y="36165"/>
                  </a:lnTo>
                  <a:lnTo>
                    <a:pt x="69423" y="34555"/>
                  </a:lnTo>
                  <a:lnTo>
                    <a:pt x="69410" y="32879"/>
                  </a:lnTo>
                  <a:lnTo>
                    <a:pt x="69226" y="31139"/>
                  </a:lnTo>
                  <a:lnTo>
                    <a:pt x="69082" y="30262"/>
                  </a:lnTo>
                  <a:lnTo>
                    <a:pt x="68899" y="29385"/>
                  </a:lnTo>
                  <a:lnTo>
                    <a:pt x="68389" y="27749"/>
                  </a:lnTo>
                  <a:lnTo>
                    <a:pt x="67708" y="26217"/>
                  </a:lnTo>
                  <a:lnTo>
                    <a:pt x="66870" y="24791"/>
                  </a:lnTo>
                  <a:lnTo>
                    <a:pt x="65902" y="23456"/>
                  </a:lnTo>
                  <a:lnTo>
                    <a:pt x="64802" y="22199"/>
                  </a:lnTo>
                  <a:lnTo>
                    <a:pt x="63585" y="21021"/>
                  </a:lnTo>
                  <a:lnTo>
                    <a:pt x="62276" y="19922"/>
                  </a:lnTo>
                  <a:lnTo>
                    <a:pt x="61583" y="19411"/>
                  </a:lnTo>
                  <a:lnTo>
                    <a:pt x="61085" y="19032"/>
                  </a:lnTo>
                  <a:lnTo>
                    <a:pt x="60130" y="18246"/>
                  </a:lnTo>
                  <a:lnTo>
                    <a:pt x="58782" y="16977"/>
                  </a:lnTo>
                  <a:lnTo>
                    <a:pt x="57119" y="15131"/>
                  </a:lnTo>
                  <a:lnTo>
                    <a:pt x="55601" y="13155"/>
                  </a:lnTo>
                  <a:lnTo>
                    <a:pt x="54907" y="12147"/>
                  </a:lnTo>
                  <a:lnTo>
                    <a:pt x="53939" y="10681"/>
                  </a:lnTo>
                  <a:lnTo>
                    <a:pt x="52041" y="7605"/>
                  </a:lnTo>
                  <a:lnTo>
                    <a:pt x="50510" y="5367"/>
                  </a:lnTo>
                  <a:lnTo>
                    <a:pt x="49371" y="3980"/>
                  </a:lnTo>
                  <a:lnTo>
                    <a:pt x="48127" y="2723"/>
                  </a:lnTo>
                  <a:lnTo>
                    <a:pt x="47093" y="1886"/>
                  </a:lnTo>
                  <a:lnTo>
                    <a:pt x="46347" y="1388"/>
                  </a:lnTo>
                  <a:lnTo>
                    <a:pt x="45968" y="1166"/>
                  </a:lnTo>
                  <a:lnTo>
                    <a:pt x="45405" y="865"/>
                  </a:lnTo>
                  <a:lnTo>
                    <a:pt x="44293" y="420"/>
                  </a:lnTo>
                  <a:lnTo>
                    <a:pt x="43193" y="132"/>
                  </a:lnTo>
                  <a:lnTo>
                    <a:pt x="42094" y="1"/>
                  </a:lnTo>
                  <a:close/>
                </a:path>
              </a:pathLst>
            </a:custGeom>
            <a:solidFill>
              <a:srgbClr val="FFFFFF">
                <a:alpha val="70196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8"/>
            <p:cNvSpPr/>
            <p:nvPr/>
          </p:nvSpPr>
          <p:spPr>
            <a:xfrm>
              <a:off x="3991275" y="1585925"/>
              <a:ext cx="823950" cy="972850"/>
            </a:xfrm>
            <a:custGeom>
              <a:rect b="b" l="l" r="r" t="t"/>
              <a:pathLst>
                <a:path extrusionOk="0" h="38914" w="32958">
                  <a:moveTo>
                    <a:pt x="13455" y="1"/>
                  </a:moveTo>
                  <a:lnTo>
                    <a:pt x="0" y="4556"/>
                  </a:lnTo>
                  <a:lnTo>
                    <a:pt x="4359" y="13037"/>
                  </a:lnTo>
                  <a:lnTo>
                    <a:pt x="4084" y="12566"/>
                  </a:lnTo>
                  <a:lnTo>
                    <a:pt x="3272" y="12841"/>
                  </a:lnTo>
                  <a:lnTo>
                    <a:pt x="3141" y="12893"/>
                  </a:lnTo>
                  <a:lnTo>
                    <a:pt x="2958" y="13063"/>
                  </a:lnTo>
                  <a:lnTo>
                    <a:pt x="2866" y="13299"/>
                  </a:lnTo>
                  <a:lnTo>
                    <a:pt x="2866" y="13547"/>
                  </a:lnTo>
                  <a:lnTo>
                    <a:pt x="2932" y="13678"/>
                  </a:lnTo>
                  <a:lnTo>
                    <a:pt x="5078" y="17867"/>
                  </a:lnTo>
                  <a:lnTo>
                    <a:pt x="5196" y="18063"/>
                  </a:lnTo>
                  <a:lnTo>
                    <a:pt x="5510" y="18377"/>
                  </a:lnTo>
                  <a:lnTo>
                    <a:pt x="5903" y="18573"/>
                  </a:lnTo>
                  <a:lnTo>
                    <a:pt x="6348" y="18639"/>
                  </a:lnTo>
                  <a:lnTo>
                    <a:pt x="6571" y="18613"/>
                  </a:lnTo>
                  <a:lnTo>
                    <a:pt x="7173" y="18521"/>
                  </a:lnTo>
                  <a:lnTo>
                    <a:pt x="17657" y="38913"/>
                  </a:lnTo>
                  <a:lnTo>
                    <a:pt x="32957" y="35562"/>
                  </a:lnTo>
                  <a:lnTo>
                    <a:pt x="13455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8"/>
            <p:cNvSpPr/>
            <p:nvPr/>
          </p:nvSpPr>
          <p:spPr>
            <a:xfrm>
              <a:off x="4327650" y="1170050"/>
              <a:ext cx="1246375" cy="1304950"/>
            </a:xfrm>
            <a:custGeom>
              <a:rect b="b" l="l" r="r" t="t"/>
              <a:pathLst>
                <a:path extrusionOk="0" h="52198" w="49855">
                  <a:moveTo>
                    <a:pt x="30366" y="0"/>
                  </a:moveTo>
                  <a:lnTo>
                    <a:pt x="0" y="16636"/>
                  </a:lnTo>
                  <a:lnTo>
                    <a:pt x="19502" y="52197"/>
                  </a:lnTo>
                  <a:lnTo>
                    <a:pt x="49855" y="35575"/>
                  </a:lnTo>
                  <a:lnTo>
                    <a:pt x="39240" y="16217"/>
                  </a:lnTo>
                  <a:lnTo>
                    <a:pt x="39161" y="16047"/>
                  </a:lnTo>
                  <a:lnTo>
                    <a:pt x="39135" y="15693"/>
                  </a:lnTo>
                  <a:lnTo>
                    <a:pt x="39227" y="15366"/>
                  </a:lnTo>
                  <a:lnTo>
                    <a:pt x="39449" y="15091"/>
                  </a:lnTo>
                  <a:lnTo>
                    <a:pt x="39593" y="14987"/>
                  </a:lnTo>
                  <a:lnTo>
                    <a:pt x="39750" y="14895"/>
                  </a:lnTo>
                  <a:lnTo>
                    <a:pt x="39973" y="14620"/>
                  </a:lnTo>
                  <a:lnTo>
                    <a:pt x="40064" y="14280"/>
                  </a:lnTo>
                  <a:lnTo>
                    <a:pt x="40038" y="13940"/>
                  </a:lnTo>
                  <a:lnTo>
                    <a:pt x="39960" y="13769"/>
                  </a:lnTo>
                  <a:lnTo>
                    <a:pt x="33298" y="1636"/>
                  </a:lnTo>
                  <a:lnTo>
                    <a:pt x="33193" y="1479"/>
                  </a:lnTo>
                  <a:lnTo>
                    <a:pt x="32918" y="1257"/>
                  </a:lnTo>
                  <a:lnTo>
                    <a:pt x="32591" y="1165"/>
                  </a:lnTo>
                  <a:lnTo>
                    <a:pt x="32237" y="1191"/>
                  </a:lnTo>
                  <a:lnTo>
                    <a:pt x="32080" y="1270"/>
                  </a:lnTo>
                  <a:lnTo>
                    <a:pt x="31910" y="1348"/>
                  </a:lnTo>
                  <a:lnTo>
                    <a:pt x="31557" y="1388"/>
                  </a:lnTo>
                  <a:lnTo>
                    <a:pt x="31230" y="1283"/>
                  </a:lnTo>
                  <a:lnTo>
                    <a:pt x="30955" y="1073"/>
                  </a:lnTo>
                  <a:lnTo>
                    <a:pt x="30850" y="916"/>
                  </a:lnTo>
                  <a:lnTo>
                    <a:pt x="30366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8"/>
            <p:cNvSpPr/>
            <p:nvPr/>
          </p:nvSpPr>
          <p:spPr>
            <a:xfrm>
              <a:off x="4551125" y="1234500"/>
              <a:ext cx="910350" cy="1045150"/>
            </a:xfrm>
            <a:custGeom>
              <a:rect b="b" l="l" r="r" t="t"/>
              <a:pathLst>
                <a:path extrusionOk="0" h="41806" w="36414">
                  <a:moveTo>
                    <a:pt x="24646" y="1"/>
                  </a:moveTo>
                  <a:lnTo>
                    <a:pt x="1" y="8796"/>
                  </a:lnTo>
                  <a:lnTo>
                    <a:pt x="11767" y="41806"/>
                  </a:lnTo>
                  <a:lnTo>
                    <a:pt x="36413" y="33023"/>
                  </a:lnTo>
                  <a:lnTo>
                    <a:pt x="2464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8"/>
            <p:cNvSpPr/>
            <p:nvPr/>
          </p:nvSpPr>
          <p:spPr>
            <a:xfrm>
              <a:off x="4551125" y="1234500"/>
              <a:ext cx="724475" cy="523900"/>
            </a:xfrm>
            <a:custGeom>
              <a:rect b="b" l="l" r="r" t="t"/>
              <a:pathLst>
                <a:path extrusionOk="0" h="20956" w="28979">
                  <a:moveTo>
                    <a:pt x="24646" y="1"/>
                  </a:moveTo>
                  <a:lnTo>
                    <a:pt x="1" y="8796"/>
                  </a:lnTo>
                  <a:lnTo>
                    <a:pt x="4333" y="20955"/>
                  </a:lnTo>
                  <a:lnTo>
                    <a:pt x="28979" y="12173"/>
                  </a:lnTo>
                  <a:lnTo>
                    <a:pt x="2464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8"/>
            <p:cNvSpPr/>
            <p:nvPr/>
          </p:nvSpPr>
          <p:spPr>
            <a:xfrm>
              <a:off x="4968000" y="1365075"/>
              <a:ext cx="197325" cy="197325"/>
            </a:xfrm>
            <a:custGeom>
              <a:rect b="b" l="l" r="r" t="t"/>
              <a:pathLst>
                <a:path extrusionOk="0" h="7893" w="7893">
                  <a:moveTo>
                    <a:pt x="3678" y="0"/>
                  </a:moveTo>
                  <a:lnTo>
                    <a:pt x="2919" y="131"/>
                  </a:lnTo>
                  <a:lnTo>
                    <a:pt x="2186" y="406"/>
                  </a:lnTo>
                  <a:lnTo>
                    <a:pt x="1833" y="615"/>
                  </a:lnTo>
                  <a:lnTo>
                    <a:pt x="1493" y="838"/>
                  </a:lnTo>
                  <a:lnTo>
                    <a:pt x="930" y="1387"/>
                  </a:lnTo>
                  <a:lnTo>
                    <a:pt x="498" y="2016"/>
                  </a:lnTo>
                  <a:lnTo>
                    <a:pt x="197" y="2722"/>
                  </a:lnTo>
                  <a:lnTo>
                    <a:pt x="27" y="3455"/>
                  </a:lnTo>
                  <a:lnTo>
                    <a:pt x="1" y="4215"/>
                  </a:lnTo>
                  <a:lnTo>
                    <a:pt x="131" y="4974"/>
                  </a:lnTo>
                  <a:lnTo>
                    <a:pt x="406" y="5707"/>
                  </a:lnTo>
                  <a:lnTo>
                    <a:pt x="616" y="6060"/>
                  </a:lnTo>
                  <a:lnTo>
                    <a:pt x="851" y="6400"/>
                  </a:lnTo>
                  <a:lnTo>
                    <a:pt x="1388" y="6963"/>
                  </a:lnTo>
                  <a:lnTo>
                    <a:pt x="2029" y="7395"/>
                  </a:lnTo>
                  <a:lnTo>
                    <a:pt x="2723" y="7709"/>
                  </a:lnTo>
                  <a:lnTo>
                    <a:pt x="3456" y="7866"/>
                  </a:lnTo>
                  <a:lnTo>
                    <a:pt x="4228" y="7892"/>
                  </a:lnTo>
                  <a:lnTo>
                    <a:pt x="4974" y="7762"/>
                  </a:lnTo>
                  <a:lnTo>
                    <a:pt x="5720" y="7487"/>
                  </a:lnTo>
                  <a:lnTo>
                    <a:pt x="6061" y="7277"/>
                  </a:lnTo>
                  <a:lnTo>
                    <a:pt x="6401" y="7055"/>
                  </a:lnTo>
                  <a:lnTo>
                    <a:pt x="6964" y="6505"/>
                  </a:lnTo>
                  <a:lnTo>
                    <a:pt x="7409" y="5877"/>
                  </a:lnTo>
                  <a:lnTo>
                    <a:pt x="7710" y="5170"/>
                  </a:lnTo>
                  <a:lnTo>
                    <a:pt x="7880" y="4437"/>
                  </a:lnTo>
                  <a:lnTo>
                    <a:pt x="7893" y="3678"/>
                  </a:lnTo>
                  <a:lnTo>
                    <a:pt x="7775" y="2919"/>
                  </a:lnTo>
                  <a:lnTo>
                    <a:pt x="7487" y="2186"/>
                  </a:lnTo>
                  <a:lnTo>
                    <a:pt x="7278" y="1832"/>
                  </a:lnTo>
                  <a:lnTo>
                    <a:pt x="7055" y="1492"/>
                  </a:lnTo>
                  <a:lnTo>
                    <a:pt x="6506" y="929"/>
                  </a:lnTo>
                  <a:lnTo>
                    <a:pt x="5877" y="484"/>
                  </a:lnTo>
                  <a:lnTo>
                    <a:pt x="5184" y="183"/>
                  </a:lnTo>
                  <a:lnTo>
                    <a:pt x="4438" y="26"/>
                  </a:lnTo>
                  <a:lnTo>
                    <a:pt x="3678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8"/>
            <p:cNvSpPr/>
            <p:nvPr/>
          </p:nvSpPr>
          <p:spPr>
            <a:xfrm>
              <a:off x="5013150" y="1448500"/>
              <a:ext cx="146300" cy="114225"/>
            </a:xfrm>
            <a:custGeom>
              <a:rect b="b" l="l" r="r" t="t"/>
              <a:pathLst>
                <a:path extrusionOk="0" h="4569" w="5852">
                  <a:moveTo>
                    <a:pt x="2841" y="1"/>
                  </a:moveTo>
                  <a:lnTo>
                    <a:pt x="2265" y="79"/>
                  </a:lnTo>
                  <a:lnTo>
                    <a:pt x="1977" y="171"/>
                  </a:lnTo>
                  <a:lnTo>
                    <a:pt x="1702" y="275"/>
                  </a:lnTo>
                  <a:lnTo>
                    <a:pt x="1205" y="576"/>
                  </a:lnTo>
                  <a:lnTo>
                    <a:pt x="786" y="969"/>
                  </a:lnTo>
                  <a:lnTo>
                    <a:pt x="459" y="1427"/>
                  </a:lnTo>
                  <a:lnTo>
                    <a:pt x="210" y="1938"/>
                  </a:lnTo>
                  <a:lnTo>
                    <a:pt x="53" y="2501"/>
                  </a:lnTo>
                  <a:lnTo>
                    <a:pt x="1" y="3090"/>
                  </a:lnTo>
                  <a:lnTo>
                    <a:pt x="53" y="3705"/>
                  </a:lnTo>
                  <a:lnTo>
                    <a:pt x="119" y="4006"/>
                  </a:lnTo>
                  <a:lnTo>
                    <a:pt x="511" y="4215"/>
                  </a:lnTo>
                  <a:lnTo>
                    <a:pt x="1336" y="4490"/>
                  </a:lnTo>
                  <a:lnTo>
                    <a:pt x="2187" y="4569"/>
                  </a:lnTo>
                  <a:lnTo>
                    <a:pt x="3050" y="4464"/>
                  </a:lnTo>
                  <a:lnTo>
                    <a:pt x="3469" y="4333"/>
                  </a:lnTo>
                  <a:lnTo>
                    <a:pt x="3875" y="4176"/>
                  </a:lnTo>
                  <a:lnTo>
                    <a:pt x="4608" y="3705"/>
                  </a:lnTo>
                  <a:lnTo>
                    <a:pt x="5223" y="3103"/>
                  </a:lnTo>
                  <a:lnTo>
                    <a:pt x="5681" y="2370"/>
                  </a:lnTo>
                  <a:lnTo>
                    <a:pt x="5851" y="1964"/>
                  </a:lnTo>
                  <a:lnTo>
                    <a:pt x="5720" y="1689"/>
                  </a:lnTo>
                  <a:lnTo>
                    <a:pt x="5367" y="1179"/>
                  </a:lnTo>
                  <a:lnTo>
                    <a:pt x="4961" y="760"/>
                  </a:lnTo>
                  <a:lnTo>
                    <a:pt x="4477" y="419"/>
                  </a:lnTo>
                  <a:lnTo>
                    <a:pt x="3967" y="171"/>
                  </a:lnTo>
                  <a:lnTo>
                    <a:pt x="3417" y="27"/>
                  </a:lnTo>
                  <a:lnTo>
                    <a:pt x="284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8"/>
            <p:cNvSpPr/>
            <p:nvPr/>
          </p:nvSpPr>
          <p:spPr>
            <a:xfrm>
              <a:off x="5010200" y="1395175"/>
              <a:ext cx="100175" cy="100475"/>
            </a:xfrm>
            <a:custGeom>
              <a:rect b="b" l="l" r="r" t="t"/>
              <a:pathLst>
                <a:path extrusionOk="0" h="4019" w="4007">
                  <a:moveTo>
                    <a:pt x="1925" y="0"/>
                  </a:moveTo>
                  <a:lnTo>
                    <a:pt x="1545" y="53"/>
                  </a:lnTo>
                  <a:lnTo>
                    <a:pt x="1179" y="183"/>
                  </a:lnTo>
                  <a:lnTo>
                    <a:pt x="826" y="380"/>
                  </a:lnTo>
                  <a:lnTo>
                    <a:pt x="668" y="511"/>
                  </a:lnTo>
                  <a:lnTo>
                    <a:pt x="524" y="655"/>
                  </a:lnTo>
                  <a:lnTo>
                    <a:pt x="289" y="969"/>
                  </a:lnTo>
                  <a:lnTo>
                    <a:pt x="119" y="1322"/>
                  </a:lnTo>
                  <a:lnTo>
                    <a:pt x="14" y="1689"/>
                  </a:lnTo>
                  <a:lnTo>
                    <a:pt x="1" y="2081"/>
                  </a:lnTo>
                  <a:lnTo>
                    <a:pt x="40" y="2461"/>
                  </a:lnTo>
                  <a:lnTo>
                    <a:pt x="171" y="2827"/>
                  </a:lnTo>
                  <a:lnTo>
                    <a:pt x="367" y="3181"/>
                  </a:lnTo>
                  <a:lnTo>
                    <a:pt x="498" y="3338"/>
                  </a:lnTo>
                  <a:lnTo>
                    <a:pt x="642" y="3482"/>
                  </a:lnTo>
                  <a:lnTo>
                    <a:pt x="956" y="3717"/>
                  </a:lnTo>
                  <a:lnTo>
                    <a:pt x="1310" y="3887"/>
                  </a:lnTo>
                  <a:lnTo>
                    <a:pt x="1689" y="3992"/>
                  </a:lnTo>
                  <a:lnTo>
                    <a:pt x="2069" y="4018"/>
                  </a:lnTo>
                  <a:lnTo>
                    <a:pt x="2449" y="3966"/>
                  </a:lnTo>
                  <a:lnTo>
                    <a:pt x="2815" y="3835"/>
                  </a:lnTo>
                  <a:lnTo>
                    <a:pt x="3168" y="3639"/>
                  </a:lnTo>
                  <a:lnTo>
                    <a:pt x="3325" y="3508"/>
                  </a:lnTo>
                  <a:lnTo>
                    <a:pt x="3469" y="3364"/>
                  </a:lnTo>
                  <a:lnTo>
                    <a:pt x="3718" y="3050"/>
                  </a:lnTo>
                  <a:lnTo>
                    <a:pt x="3875" y="2696"/>
                  </a:lnTo>
                  <a:lnTo>
                    <a:pt x="3980" y="2330"/>
                  </a:lnTo>
                  <a:lnTo>
                    <a:pt x="4006" y="1937"/>
                  </a:lnTo>
                  <a:lnTo>
                    <a:pt x="3954" y="1558"/>
                  </a:lnTo>
                  <a:lnTo>
                    <a:pt x="3823" y="1191"/>
                  </a:lnTo>
                  <a:lnTo>
                    <a:pt x="3626" y="838"/>
                  </a:lnTo>
                  <a:lnTo>
                    <a:pt x="3496" y="681"/>
                  </a:lnTo>
                  <a:lnTo>
                    <a:pt x="3352" y="537"/>
                  </a:lnTo>
                  <a:lnTo>
                    <a:pt x="3037" y="301"/>
                  </a:lnTo>
                  <a:lnTo>
                    <a:pt x="2684" y="131"/>
                  </a:lnTo>
                  <a:lnTo>
                    <a:pt x="2318" y="26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8"/>
            <p:cNvSpPr/>
            <p:nvPr/>
          </p:nvSpPr>
          <p:spPr>
            <a:xfrm>
              <a:off x="4637525" y="1445875"/>
              <a:ext cx="224150" cy="102450"/>
            </a:xfrm>
            <a:custGeom>
              <a:rect b="b" l="l" r="r" t="t"/>
              <a:pathLst>
                <a:path extrusionOk="0" h="4098" w="8966">
                  <a:moveTo>
                    <a:pt x="8599" y="1"/>
                  </a:moveTo>
                  <a:lnTo>
                    <a:pt x="0" y="3116"/>
                  </a:lnTo>
                  <a:lnTo>
                    <a:pt x="353" y="4098"/>
                  </a:lnTo>
                  <a:lnTo>
                    <a:pt x="8966" y="983"/>
                  </a:lnTo>
                  <a:lnTo>
                    <a:pt x="8599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8"/>
            <p:cNvSpPr/>
            <p:nvPr/>
          </p:nvSpPr>
          <p:spPr>
            <a:xfrm>
              <a:off x="4665000" y="1525725"/>
              <a:ext cx="224500" cy="101800"/>
            </a:xfrm>
            <a:custGeom>
              <a:rect b="b" l="l" r="r" t="t"/>
              <a:pathLst>
                <a:path extrusionOk="0" h="4072" w="8980">
                  <a:moveTo>
                    <a:pt x="8626" y="1"/>
                  </a:moveTo>
                  <a:lnTo>
                    <a:pt x="0" y="3076"/>
                  </a:lnTo>
                  <a:lnTo>
                    <a:pt x="354" y="4071"/>
                  </a:lnTo>
                  <a:lnTo>
                    <a:pt x="8979" y="995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8"/>
            <p:cNvSpPr/>
            <p:nvPr/>
          </p:nvSpPr>
          <p:spPr>
            <a:xfrm>
              <a:off x="4682675" y="1575450"/>
              <a:ext cx="220225" cy="89375"/>
            </a:xfrm>
            <a:custGeom>
              <a:rect b="b" l="l" r="r" t="t"/>
              <a:pathLst>
                <a:path extrusionOk="0" h="3575" w="8809">
                  <a:moveTo>
                    <a:pt x="8626" y="1"/>
                  </a:moveTo>
                  <a:lnTo>
                    <a:pt x="0" y="3077"/>
                  </a:lnTo>
                  <a:lnTo>
                    <a:pt x="184" y="3574"/>
                  </a:lnTo>
                  <a:lnTo>
                    <a:pt x="8809" y="498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8"/>
            <p:cNvSpPr/>
            <p:nvPr/>
          </p:nvSpPr>
          <p:spPr>
            <a:xfrm>
              <a:off x="4693475" y="1605250"/>
              <a:ext cx="219900" cy="89350"/>
            </a:xfrm>
            <a:custGeom>
              <a:rect b="b" l="l" r="r" t="t"/>
              <a:pathLst>
                <a:path extrusionOk="0" h="3574" w="8796">
                  <a:moveTo>
                    <a:pt x="8626" y="0"/>
                  </a:moveTo>
                  <a:lnTo>
                    <a:pt x="0" y="3076"/>
                  </a:lnTo>
                  <a:lnTo>
                    <a:pt x="170" y="3573"/>
                  </a:lnTo>
                  <a:lnTo>
                    <a:pt x="8796" y="497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8"/>
            <p:cNvSpPr/>
            <p:nvPr/>
          </p:nvSpPr>
          <p:spPr>
            <a:xfrm>
              <a:off x="4747125" y="1756400"/>
              <a:ext cx="220250" cy="89375"/>
            </a:xfrm>
            <a:custGeom>
              <a:rect b="b" l="l" r="r" t="t"/>
              <a:pathLst>
                <a:path extrusionOk="0" h="3575" w="8810">
                  <a:moveTo>
                    <a:pt x="8626" y="1"/>
                  </a:moveTo>
                  <a:lnTo>
                    <a:pt x="1" y="3077"/>
                  </a:lnTo>
                  <a:lnTo>
                    <a:pt x="184" y="3574"/>
                  </a:lnTo>
                  <a:lnTo>
                    <a:pt x="8809" y="498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8"/>
            <p:cNvSpPr/>
            <p:nvPr/>
          </p:nvSpPr>
          <p:spPr>
            <a:xfrm>
              <a:off x="4756950" y="1783575"/>
              <a:ext cx="220225" cy="89350"/>
            </a:xfrm>
            <a:custGeom>
              <a:rect b="b" l="l" r="r" t="t"/>
              <a:pathLst>
                <a:path extrusionOk="0" h="3574" w="8809">
                  <a:moveTo>
                    <a:pt x="8626" y="0"/>
                  </a:moveTo>
                  <a:lnTo>
                    <a:pt x="0" y="3076"/>
                  </a:lnTo>
                  <a:lnTo>
                    <a:pt x="171" y="3573"/>
                  </a:lnTo>
                  <a:lnTo>
                    <a:pt x="8809" y="498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8"/>
            <p:cNvSpPr/>
            <p:nvPr/>
          </p:nvSpPr>
          <p:spPr>
            <a:xfrm>
              <a:off x="4766775" y="1811050"/>
              <a:ext cx="219900" cy="89350"/>
            </a:xfrm>
            <a:custGeom>
              <a:rect b="b" l="l" r="r" t="t"/>
              <a:pathLst>
                <a:path extrusionOk="0" h="3574" w="8796">
                  <a:moveTo>
                    <a:pt x="8625" y="1"/>
                  </a:moveTo>
                  <a:lnTo>
                    <a:pt x="0" y="3077"/>
                  </a:lnTo>
                  <a:lnTo>
                    <a:pt x="170" y="3574"/>
                  </a:lnTo>
                  <a:lnTo>
                    <a:pt x="8796" y="498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8"/>
            <p:cNvSpPr/>
            <p:nvPr/>
          </p:nvSpPr>
          <p:spPr>
            <a:xfrm>
              <a:off x="5039650" y="1652025"/>
              <a:ext cx="220250" cy="89350"/>
            </a:xfrm>
            <a:custGeom>
              <a:rect b="b" l="l" r="r" t="t"/>
              <a:pathLst>
                <a:path extrusionOk="0" h="3574" w="8810">
                  <a:moveTo>
                    <a:pt x="8626" y="1"/>
                  </a:moveTo>
                  <a:lnTo>
                    <a:pt x="1" y="3077"/>
                  </a:lnTo>
                  <a:lnTo>
                    <a:pt x="184" y="3574"/>
                  </a:lnTo>
                  <a:lnTo>
                    <a:pt x="8810" y="498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8"/>
            <p:cNvSpPr/>
            <p:nvPr/>
          </p:nvSpPr>
          <p:spPr>
            <a:xfrm>
              <a:off x="5049475" y="1679525"/>
              <a:ext cx="220250" cy="89350"/>
            </a:xfrm>
            <a:custGeom>
              <a:rect b="b" l="l" r="r" t="t"/>
              <a:pathLst>
                <a:path extrusionOk="0" h="3574" w="8810">
                  <a:moveTo>
                    <a:pt x="8626" y="0"/>
                  </a:moveTo>
                  <a:lnTo>
                    <a:pt x="1" y="3076"/>
                  </a:lnTo>
                  <a:lnTo>
                    <a:pt x="171" y="3573"/>
                  </a:lnTo>
                  <a:lnTo>
                    <a:pt x="8809" y="498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8"/>
            <p:cNvSpPr/>
            <p:nvPr/>
          </p:nvSpPr>
          <p:spPr>
            <a:xfrm>
              <a:off x="5059300" y="1706675"/>
              <a:ext cx="219900" cy="89350"/>
            </a:xfrm>
            <a:custGeom>
              <a:rect b="b" l="l" r="r" t="t"/>
              <a:pathLst>
                <a:path extrusionOk="0" h="3574" w="8796">
                  <a:moveTo>
                    <a:pt x="8626" y="0"/>
                  </a:moveTo>
                  <a:lnTo>
                    <a:pt x="0" y="3076"/>
                  </a:lnTo>
                  <a:lnTo>
                    <a:pt x="170" y="3574"/>
                  </a:lnTo>
                  <a:lnTo>
                    <a:pt x="8796" y="498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8"/>
            <p:cNvSpPr/>
            <p:nvPr/>
          </p:nvSpPr>
          <p:spPr>
            <a:xfrm>
              <a:off x="4733375" y="1624875"/>
              <a:ext cx="520625" cy="185550"/>
            </a:xfrm>
            <a:custGeom>
              <a:rect b="b" l="l" r="r" t="t"/>
              <a:pathLst>
                <a:path extrusionOk="0" fill="none" h="7422" w="20825">
                  <a:moveTo>
                    <a:pt x="1" y="7422"/>
                  </a:moveTo>
                  <a:lnTo>
                    <a:pt x="20825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8"/>
            <p:cNvSpPr/>
            <p:nvPr/>
          </p:nvSpPr>
          <p:spPr>
            <a:xfrm>
              <a:off x="4792625" y="1875850"/>
              <a:ext cx="219900" cy="90000"/>
            </a:xfrm>
            <a:custGeom>
              <a:rect b="b" l="l" r="r" t="t"/>
              <a:pathLst>
                <a:path extrusionOk="0" h="3600" w="8796">
                  <a:moveTo>
                    <a:pt x="8612" y="0"/>
                  </a:moveTo>
                  <a:lnTo>
                    <a:pt x="0" y="3115"/>
                  </a:lnTo>
                  <a:lnTo>
                    <a:pt x="183" y="3600"/>
                  </a:lnTo>
                  <a:lnTo>
                    <a:pt x="8796" y="485"/>
                  </a:lnTo>
                  <a:lnTo>
                    <a:pt x="8612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8"/>
            <p:cNvSpPr/>
            <p:nvPr/>
          </p:nvSpPr>
          <p:spPr>
            <a:xfrm>
              <a:off x="4807350" y="1924925"/>
              <a:ext cx="219900" cy="89350"/>
            </a:xfrm>
            <a:custGeom>
              <a:rect b="b" l="l" r="r" t="t"/>
              <a:pathLst>
                <a:path extrusionOk="0" h="3574" w="8796">
                  <a:moveTo>
                    <a:pt x="8625" y="1"/>
                  </a:moveTo>
                  <a:lnTo>
                    <a:pt x="0" y="3076"/>
                  </a:lnTo>
                  <a:lnTo>
                    <a:pt x="170" y="3574"/>
                  </a:lnTo>
                  <a:lnTo>
                    <a:pt x="8796" y="498"/>
                  </a:lnTo>
                  <a:lnTo>
                    <a:pt x="8625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8"/>
            <p:cNvSpPr/>
            <p:nvPr/>
          </p:nvSpPr>
          <p:spPr>
            <a:xfrm>
              <a:off x="4812250" y="1930150"/>
              <a:ext cx="219900" cy="90350"/>
            </a:xfrm>
            <a:custGeom>
              <a:rect b="b" l="l" r="r" t="t"/>
              <a:pathLst>
                <a:path extrusionOk="0" h="3614" w="8796">
                  <a:moveTo>
                    <a:pt x="8613" y="1"/>
                  </a:moveTo>
                  <a:lnTo>
                    <a:pt x="0" y="3116"/>
                  </a:lnTo>
                  <a:lnTo>
                    <a:pt x="184" y="3613"/>
                  </a:lnTo>
                  <a:lnTo>
                    <a:pt x="8796" y="498"/>
                  </a:lnTo>
                  <a:lnTo>
                    <a:pt x="8613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8"/>
            <p:cNvSpPr/>
            <p:nvPr/>
          </p:nvSpPr>
          <p:spPr>
            <a:xfrm>
              <a:off x="5090050" y="1793375"/>
              <a:ext cx="220250" cy="89375"/>
            </a:xfrm>
            <a:custGeom>
              <a:rect b="b" l="l" r="r" t="t"/>
              <a:pathLst>
                <a:path extrusionOk="0" h="3575" w="8810">
                  <a:moveTo>
                    <a:pt x="8626" y="1"/>
                  </a:moveTo>
                  <a:lnTo>
                    <a:pt x="1" y="3077"/>
                  </a:lnTo>
                  <a:lnTo>
                    <a:pt x="184" y="3574"/>
                  </a:lnTo>
                  <a:lnTo>
                    <a:pt x="8809" y="498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8"/>
            <p:cNvSpPr/>
            <p:nvPr/>
          </p:nvSpPr>
          <p:spPr>
            <a:xfrm>
              <a:off x="5099875" y="1820875"/>
              <a:ext cx="220225" cy="89025"/>
            </a:xfrm>
            <a:custGeom>
              <a:rect b="b" l="l" r="r" t="t"/>
              <a:pathLst>
                <a:path extrusionOk="0" h="3561" w="8809">
                  <a:moveTo>
                    <a:pt x="8626" y="0"/>
                  </a:moveTo>
                  <a:lnTo>
                    <a:pt x="0" y="3076"/>
                  </a:lnTo>
                  <a:lnTo>
                    <a:pt x="170" y="3560"/>
                  </a:lnTo>
                  <a:lnTo>
                    <a:pt x="8809" y="485"/>
                  </a:lnTo>
                  <a:lnTo>
                    <a:pt x="862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8"/>
            <p:cNvSpPr/>
            <p:nvPr/>
          </p:nvSpPr>
          <p:spPr>
            <a:xfrm>
              <a:off x="5109675" y="1848025"/>
              <a:ext cx="219925" cy="89350"/>
            </a:xfrm>
            <a:custGeom>
              <a:rect b="b" l="l" r="r" t="t"/>
              <a:pathLst>
                <a:path extrusionOk="0" h="3574" w="8797">
                  <a:moveTo>
                    <a:pt x="8626" y="1"/>
                  </a:moveTo>
                  <a:lnTo>
                    <a:pt x="1" y="3077"/>
                  </a:lnTo>
                  <a:lnTo>
                    <a:pt x="171" y="3574"/>
                  </a:lnTo>
                  <a:lnTo>
                    <a:pt x="8796" y="498"/>
                  </a:lnTo>
                  <a:lnTo>
                    <a:pt x="862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8"/>
            <p:cNvSpPr/>
            <p:nvPr/>
          </p:nvSpPr>
          <p:spPr>
            <a:xfrm>
              <a:off x="4783775" y="1766225"/>
              <a:ext cx="520625" cy="185550"/>
            </a:xfrm>
            <a:custGeom>
              <a:rect b="b" l="l" r="r" t="t"/>
              <a:pathLst>
                <a:path extrusionOk="0" fill="none" h="7422" w="20825">
                  <a:moveTo>
                    <a:pt x="1" y="7422"/>
                  </a:moveTo>
                  <a:lnTo>
                    <a:pt x="20825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8"/>
            <p:cNvSpPr/>
            <p:nvPr/>
          </p:nvSpPr>
          <p:spPr>
            <a:xfrm>
              <a:off x="4833850" y="1902350"/>
              <a:ext cx="554975" cy="305975"/>
            </a:xfrm>
            <a:custGeom>
              <a:rect b="b" l="l" r="r" t="t"/>
              <a:pathLst>
                <a:path extrusionOk="0" h="12239" w="22199">
                  <a:moveTo>
                    <a:pt x="20431" y="0"/>
                  </a:moveTo>
                  <a:lnTo>
                    <a:pt x="0" y="7291"/>
                  </a:lnTo>
                  <a:lnTo>
                    <a:pt x="1767" y="12238"/>
                  </a:lnTo>
                  <a:lnTo>
                    <a:pt x="22198" y="4961"/>
                  </a:lnTo>
                  <a:lnTo>
                    <a:pt x="20431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8"/>
            <p:cNvSpPr/>
            <p:nvPr/>
          </p:nvSpPr>
          <p:spPr>
            <a:xfrm>
              <a:off x="4485350" y="1285550"/>
              <a:ext cx="946675" cy="1063475"/>
            </a:xfrm>
            <a:custGeom>
              <a:rect b="b" l="l" r="r" t="t"/>
              <a:pathLst>
                <a:path extrusionOk="0" h="42539" w="37867">
                  <a:moveTo>
                    <a:pt x="24045" y="0"/>
                  </a:moveTo>
                  <a:lnTo>
                    <a:pt x="1" y="10314"/>
                  </a:lnTo>
                  <a:lnTo>
                    <a:pt x="13809" y="42538"/>
                  </a:lnTo>
                  <a:lnTo>
                    <a:pt x="37866" y="32225"/>
                  </a:lnTo>
                  <a:lnTo>
                    <a:pt x="2404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8"/>
            <p:cNvSpPr/>
            <p:nvPr/>
          </p:nvSpPr>
          <p:spPr>
            <a:xfrm>
              <a:off x="4485350" y="1285550"/>
              <a:ext cx="728425" cy="554650"/>
            </a:xfrm>
            <a:custGeom>
              <a:rect b="b" l="l" r="r" t="t"/>
              <a:pathLst>
                <a:path extrusionOk="0" h="22186" w="29137">
                  <a:moveTo>
                    <a:pt x="24058" y="0"/>
                  </a:moveTo>
                  <a:lnTo>
                    <a:pt x="1" y="10314"/>
                  </a:lnTo>
                  <a:lnTo>
                    <a:pt x="5092" y="22186"/>
                  </a:lnTo>
                  <a:lnTo>
                    <a:pt x="29136" y="11872"/>
                  </a:lnTo>
                  <a:lnTo>
                    <a:pt x="24058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8"/>
            <p:cNvSpPr/>
            <p:nvPr/>
          </p:nvSpPr>
          <p:spPr>
            <a:xfrm>
              <a:off x="4901900" y="1422000"/>
              <a:ext cx="197350" cy="197325"/>
            </a:xfrm>
            <a:custGeom>
              <a:rect b="b" l="l" r="r" t="t"/>
              <a:pathLst>
                <a:path extrusionOk="0" h="7893" w="7894">
                  <a:moveTo>
                    <a:pt x="4202" y="0"/>
                  </a:moveTo>
                  <a:lnTo>
                    <a:pt x="3443" y="27"/>
                  </a:lnTo>
                  <a:lnTo>
                    <a:pt x="2710" y="197"/>
                  </a:lnTo>
                  <a:lnTo>
                    <a:pt x="2016" y="498"/>
                  </a:lnTo>
                  <a:lnTo>
                    <a:pt x="1375" y="943"/>
                  </a:lnTo>
                  <a:lnTo>
                    <a:pt x="838" y="1506"/>
                  </a:lnTo>
                  <a:lnTo>
                    <a:pt x="603" y="1846"/>
                  </a:lnTo>
                  <a:lnTo>
                    <a:pt x="406" y="2199"/>
                  </a:lnTo>
                  <a:lnTo>
                    <a:pt x="132" y="2932"/>
                  </a:lnTo>
                  <a:lnTo>
                    <a:pt x="1" y="3691"/>
                  </a:lnTo>
                  <a:lnTo>
                    <a:pt x="27" y="4451"/>
                  </a:lnTo>
                  <a:lnTo>
                    <a:pt x="197" y="5184"/>
                  </a:lnTo>
                  <a:lnTo>
                    <a:pt x="498" y="5877"/>
                  </a:lnTo>
                  <a:lnTo>
                    <a:pt x="930" y="6519"/>
                  </a:lnTo>
                  <a:lnTo>
                    <a:pt x="1506" y="7055"/>
                  </a:lnTo>
                  <a:lnTo>
                    <a:pt x="1833" y="7291"/>
                  </a:lnTo>
                  <a:lnTo>
                    <a:pt x="2186" y="7487"/>
                  </a:lnTo>
                  <a:lnTo>
                    <a:pt x="2932" y="7775"/>
                  </a:lnTo>
                  <a:lnTo>
                    <a:pt x="3692" y="7893"/>
                  </a:lnTo>
                  <a:lnTo>
                    <a:pt x="4451" y="7867"/>
                  </a:lnTo>
                  <a:lnTo>
                    <a:pt x="5184" y="7710"/>
                  </a:lnTo>
                  <a:lnTo>
                    <a:pt x="5877" y="7395"/>
                  </a:lnTo>
                  <a:lnTo>
                    <a:pt x="6506" y="6964"/>
                  </a:lnTo>
                  <a:lnTo>
                    <a:pt x="7055" y="6388"/>
                  </a:lnTo>
                  <a:lnTo>
                    <a:pt x="7291" y="6060"/>
                  </a:lnTo>
                  <a:lnTo>
                    <a:pt x="7487" y="5707"/>
                  </a:lnTo>
                  <a:lnTo>
                    <a:pt x="7762" y="4974"/>
                  </a:lnTo>
                  <a:lnTo>
                    <a:pt x="7893" y="4215"/>
                  </a:lnTo>
                  <a:lnTo>
                    <a:pt x="7867" y="3456"/>
                  </a:lnTo>
                  <a:lnTo>
                    <a:pt x="7697" y="2710"/>
                  </a:lnTo>
                  <a:lnTo>
                    <a:pt x="7396" y="2016"/>
                  </a:lnTo>
                  <a:lnTo>
                    <a:pt x="6964" y="1388"/>
                  </a:lnTo>
                  <a:lnTo>
                    <a:pt x="6388" y="838"/>
                  </a:lnTo>
                  <a:lnTo>
                    <a:pt x="6048" y="616"/>
                  </a:lnTo>
                  <a:lnTo>
                    <a:pt x="5707" y="406"/>
                  </a:lnTo>
                  <a:lnTo>
                    <a:pt x="4961" y="131"/>
                  </a:lnTo>
                  <a:lnTo>
                    <a:pt x="4202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8"/>
            <p:cNvSpPr/>
            <p:nvPr/>
          </p:nvSpPr>
          <p:spPr>
            <a:xfrm>
              <a:off x="4950975" y="1504450"/>
              <a:ext cx="144325" cy="115200"/>
            </a:xfrm>
            <a:custGeom>
              <a:rect b="b" l="l" r="r" t="t"/>
              <a:pathLst>
                <a:path extrusionOk="0" h="4608" w="5773">
                  <a:moveTo>
                    <a:pt x="2645" y="1"/>
                  </a:moveTo>
                  <a:lnTo>
                    <a:pt x="2069" y="119"/>
                  </a:lnTo>
                  <a:lnTo>
                    <a:pt x="1794" y="223"/>
                  </a:lnTo>
                  <a:lnTo>
                    <a:pt x="1532" y="354"/>
                  </a:lnTo>
                  <a:lnTo>
                    <a:pt x="1048" y="681"/>
                  </a:lnTo>
                  <a:lnTo>
                    <a:pt x="655" y="1100"/>
                  </a:lnTo>
                  <a:lnTo>
                    <a:pt x="354" y="1571"/>
                  </a:lnTo>
                  <a:lnTo>
                    <a:pt x="132" y="2108"/>
                  </a:lnTo>
                  <a:lnTo>
                    <a:pt x="14" y="2671"/>
                  </a:lnTo>
                  <a:lnTo>
                    <a:pt x="1" y="3273"/>
                  </a:lnTo>
                  <a:lnTo>
                    <a:pt x="93" y="3875"/>
                  </a:lnTo>
                  <a:lnTo>
                    <a:pt x="184" y="4176"/>
                  </a:lnTo>
                  <a:lnTo>
                    <a:pt x="577" y="4359"/>
                  </a:lnTo>
                  <a:lnTo>
                    <a:pt x="1414" y="4569"/>
                  </a:lnTo>
                  <a:lnTo>
                    <a:pt x="2278" y="4608"/>
                  </a:lnTo>
                  <a:lnTo>
                    <a:pt x="3129" y="4451"/>
                  </a:lnTo>
                  <a:lnTo>
                    <a:pt x="3535" y="4294"/>
                  </a:lnTo>
                  <a:lnTo>
                    <a:pt x="3941" y="4097"/>
                  </a:lnTo>
                  <a:lnTo>
                    <a:pt x="4634" y="3587"/>
                  </a:lnTo>
                  <a:lnTo>
                    <a:pt x="5210" y="2946"/>
                  </a:lnTo>
                  <a:lnTo>
                    <a:pt x="5629" y="2187"/>
                  </a:lnTo>
                  <a:lnTo>
                    <a:pt x="5773" y="1768"/>
                  </a:lnTo>
                  <a:lnTo>
                    <a:pt x="5616" y="1506"/>
                  </a:lnTo>
                  <a:lnTo>
                    <a:pt x="5236" y="1022"/>
                  </a:lnTo>
                  <a:lnTo>
                    <a:pt x="4804" y="629"/>
                  </a:lnTo>
                  <a:lnTo>
                    <a:pt x="4307" y="315"/>
                  </a:lnTo>
                  <a:lnTo>
                    <a:pt x="3770" y="105"/>
                  </a:lnTo>
                  <a:lnTo>
                    <a:pt x="3208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8"/>
            <p:cNvSpPr/>
            <p:nvPr/>
          </p:nvSpPr>
          <p:spPr>
            <a:xfrm>
              <a:off x="4942800" y="1452750"/>
              <a:ext cx="100150" cy="99825"/>
            </a:xfrm>
            <a:custGeom>
              <a:rect b="b" l="l" r="r" t="t"/>
              <a:pathLst>
                <a:path extrusionOk="0" h="3993" w="4006">
                  <a:moveTo>
                    <a:pt x="1885" y="1"/>
                  </a:moveTo>
                  <a:lnTo>
                    <a:pt x="1493" y="53"/>
                  </a:lnTo>
                  <a:lnTo>
                    <a:pt x="1139" y="197"/>
                  </a:lnTo>
                  <a:lnTo>
                    <a:pt x="799" y="393"/>
                  </a:lnTo>
                  <a:lnTo>
                    <a:pt x="642" y="537"/>
                  </a:lnTo>
                  <a:lnTo>
                    <a:pt x="498" y="681"/>
                  </a:lnTo>
                  <a:lnTo>
                    <a:pt x="262" y="1009"/>
                  </a:lnTo>
                  <a:lnTo>
                    <a:pt x="105" y="1362"/>
                  </a:lnTo>
                  <a:lnTo>
                    <a:pt x="14" y="1742"/>
                  </a:lnTo>
                  <a:lnTo>
                    <a:pt x="1" y="2121"/>
                  </a:lnTo>
                  <a:lnTo>
                    <a:pt x="66" y="2501"/>
                  </a:lnTo>
                  <a:lnTo>
                    <a:pt x="197" y="2867"/>
                  </a:lnTo>
                  <a:lnTo>
                    <a:pt x="406" y="3207"/>
                  </a:lnTo>
                  <a:lnTo>
                    <a:pt x="537" y="3365"/>
                  </a:lnTo>
                  <a:lnTo>
                    <a:pt x="681" y="3508"/>
                  </a:lnTo>
                  <a:lnTo>
                    <a:pt x="1009" y="3744"/>
                  </a:lnTo>
                  <a:lnTo>
                    <a:pt x="1362" y="3901"/>
                  </a:lnTo>
                  <a:lnTo>
                    <a:pt x="1741" y="3980"/>
                  </a:lnTo>
                  <a:lnTo>
                    <a:pt x="2121" y="3993"/>
                  </a:lnTo>
                  <a:lnTo>
                    <a:pt x="2501" y="3940"/>
                  </a:lnTo>
                  <a:lnTo>
                    <a:pt x="2867" y="3810"/>
                  </a:lnTo>
                  <a:lnTo>
                    <a:pt x="3207" y="3600"/>
                  </a:lnTo>
                  <a:lnTo>
                    <a:pt x="3364" y="3456"/>
                  </a:lnTo>
                  <a:lnTo>
                    <a:pt x="3508" y="3312"/>
                  </a:lnTo>
                  <a:lnTo>
                    <a:pt x="3744" y="2985"/>
                  </a:lnTo>
                  <a:lnTo>
                    <a:pt x="3901" y="2632"/>
                  </a:lnTo>
                  <a:lnTo>
                    <a:pt x="3993" y="2265"/>
                  </a:lnTo>
                  <a:lnTo>
                    <a:pt x="4006" y="1872"/>
                  </a:lnTo>
                  <a:lnTo>
                    <a:pt x="3940" y="1493"/>
                  </a:lnTo>
                  <a:lnTo>
                    <a:pt x="3809" y="1126"/>
                  </a:lnTo>
                  <a:lnTo>
                    <a:pt x="3600" y="786"/>
                  </a:lnTo>
                  <a:lnTo>
                    <a:pt x="3469" y="629"/>
                  </a:lnTo>
                  <a:lnTo>
                    <a:pt x="3325" y="485"/>
                  </a:lnTo>
                  <a:lnTo>
                    <a:pt x="2998" y="263"/>
                  </a:lnTo>
                  <a:lnTo>
                    <a:pt x="2645" y="92"/>
                  </a:lnTo>
                  <a:lnTo>
                    <a:pt x="2265" y="14"/>
                  </a:lnTo>
                  <a:lnTo>
                    <a:pt x="1885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8"/>
            <p:cNvSpPr/>
            <p:nvPr/>
          </p:nvSpPr>
          <p:spPr>
            <a:xfrm>
              <a:off x="4583525" y="1536200"/>
              <a:ext cx="220900" cy="114550"/>
            </a:xfrm>
            <a:custGeom>
              <a:rect b="b" l="l" r="r" t="t"/>
              <a:pathLst>
                <a:path extrusionOk="0" h="4582" w="8836">
                  <a:moveTo>
                    <a:pt x="8416" y="0"/>
                  </a:moveTo>
                  <a:lnTo>
                    <a:pt x="0" y="3613"/>
                  </a:lnTo>
                  <a:lnTo>
                    <a:pt x="419" y="4581"/>
                  </a:lnTo>
                  <a:lnTo>
                    <a:pt x="8835" y="969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8"/>
            <p:cNvSpPr/>
            <p:nvPr/>
          </p:nvSpPr>
          <p:spPr>
            <a:xfrm>
              <a:off x="4608400" y="1594450"/>
              <a:ext cx="220875" cy="114225"/>
            </a:xfrm>
            <a:custGeom>
              <a:rect b="b" l="l" r="r" t="t"/>
              <a:pathLst>
                <a:path extrusionOk="0" h="4569" w="8835">
                  <a:moveTo>
                    <a:pt x="8416" y="0"/>
                  </a:moveTo>
                  <a:lnTo>
                    <a:pt x="0" y="3599"/>
                  </a:lnTo>
                  <a:lnTo>
                    <a:pt x="419" y="4568"/>
                  </a:lnTo>
                  <a:lnTo>
                    <a:pt x="8835" y="956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8"/>
            <p:cNvSpPr/>
            <p:nvPr/>
          </p:nvSpPr>
          <p:spPr>
            <a:xfrm>
              <a:off x="4629000" y="1642550"/>
              <a:ext cx="215675" cy="102425"/>
            </a:xfrm>
            <a:custGeom>
              <a:rect b="b" l="l" r="r" t="t"/>
              <a:pathLst>
                <a:path extrusionOk="0" h="4097" w="8627">
                  <a:moveTo>
                    <a:pt x="8417" y="0"/>
                  </a:moveTo>
                  <a:lnTo>
                    <a:pt x="1" y="3613"/>
                  </a:lnTo>
                  <a:lnTo>
                    <a:pt x="210" y="4097"/>
                  </a:lnTo>
                  <a:lnTo>
                    <a:pt x="8626" y="484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8"/>
            <p:cNvSpPr/>
            <p:nvPr/>
          </p:nvSpPr>
          <p:spPr>
            <a:xfrm>
              <a:off x="4641450" y="1671675"/>
              <a:ext cx="215650" cy="102425"/>
            </a:xfrm>
            <a:custGeom>
              <a:rect b="b" l="l" r="r" t="t"/>
              <a:pathLst>
                <a:path extrusionOk="0" h="4097" w="8626">
                  <a:moveTo>
                    <a:pt x="8429" y="0"/>
                  </a:moveTo>
                  <a:lnTo>
                    <a:pt x="0" y="3612"/>
                  </a:lnTo>
                  <a:lnTo>
                    <a:pt x="210" y="4097"/>
                  </a:lnTo>
                  <a:lnTo>
                    <a:pt x="8625" y="484"/>
                  </a:lnTo>
                  <a:lnTo>
                    <a:pt x="8429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8"/>
            <p:cNvSpPr/>
            <p:nvPr/>
          </p:nvSpPr>
          <p:spPr>
            <a:xfrm>
              <a:off x="4704925" y="1819225"/>
              <a:ext cx="215650" cy="102450"/>
            </a:xfrm>
            <a:custGeom>
              <a:rect b="b" l="l" r="r" t="t"/>
              <a:pathLst>
                <a:path extrusionOk="0" h="4098" w="8626">
                  <a:moveTo>
                    <a:pt x="8416" y="1"/>
                  </a:moveTo>
                  <a:lnTo>
                    <a:pt x="0" y="3613"/>
                  </a:lnTo>
                  <a:lnTo>
                    <a:pt x="210" y="4098"/>
                  </a:lnTo>
                  <a:lnTo>
                    <a:pt x="8626" y="485"/>
                  </a:lnTo>
                  <a:lnTo>
                    <a:pt x="841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8"/>
            <p:cNvSpPr/>
            <p:nvPr/>
          </p:nvSpPr>
          <p:spPr>
            <a:xfrm>
              <a:off x="4716375" y="1845750"/>
              <a:ext cx="215650" cy="102425"/>
            </a:xfrm>
            <a:custGeom>
              <a:rect b="b" l="l" r="r" t="t"/>
              <a:pathLst>
                <a:path extrusionOk="0" h="4097" w="8626">
                  <a:moveTo>
                    <a:pt x="8416" y="0"/>
                  </a:moveTo>
                  <a:lnTo>
                    <a:pt x="0" y="3613"/>
                  </a:lnTo>
                  <a:lnTo>
                    <a:pt x="210" y="4097"/>
                  </a:lnTo>
                  <a:lnTo>
                    <a:pt x="8626" y="484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8"/>
            <p:cNvSpPr/>
            <p:nvPr/>
          </p:nvSpPr>
          <p:spPr>
            <a:xfrm>
              <a:off x="4727825" y="1872575"/>
              <a:ext cx="215650" cy="102450"/>
            </a:xfrm>
            <a:custGeom>
              <a:rect b="b" l="l" r="r" t="t"/>
              <a:pathLst>
                <a:path extrusionOk="0" h="4098" w="8626">
                  <a:moveTo>
                    <a:pt x="8416" y="0"/>
                  </a:moveTo>
                  <a:lnTo>
                    <a:pt x="0" y="3613"/>
                  </a:lnTo>
                  <a:lnTo>
                    <a:pt x="197" y="4097"/>
                  </a:lnTo>
                  <a:lnTo>
                    <a:pt x="8626" y="485"/>
                  </a:lnTo>
                  <a:lnTo>
                    <a:pt x="8416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8"/>
            <p:cNvSpPr/>
            <p:nvPr/>
          </p:nvSpPr>
          <p:spPr>
            <a:xfrm>
              <a:off x="4990250" y="1696850"/>
              <a:ext cx="215650" cy="102450"/>
            </a:xfrm>
            <a:custGeom>
              <a:rect b="b" l="l" r="r" t="t"/>
              <a:pathLst>
                <a:path extrusionOk="0" h="4098" w="8626">
                  <a:moveTo>
                    <a:pt x="8416" y="1"/>
                  </a:moveTo>
                  <a:lnTo>
                    <a:pt x="1" y="3613"/>
                  </a:lnTo>
                  <a:lnTo>
                    <a:pt x="210" y="4098"/>
                  </a:lnTo>
                  <a:lnTo>
                    <a:pt x="8626" y="485"/>
                  </a:lnTo>
                  <a:lnTo>
                    <a:pt x="841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8"/>
            <p:cNvSpPr/>
            <p:nvPr/>
          </p:nvSpPr>
          <p:spPr>
            <a:xfrm>
              <a:off x="5001700" y="1723375"/>
              <a:ext cx="215650" cy="102425"/>
            </a:xfrm>
            <a:custGeom>
              <a:rect b="b" l="l" r="r" t="t"/>
              <a:pathLst>
                <a:path extrusionOk="0" h="4097" w="8626">
                  <a:moveTo>
                    <a:pt x="8417" y="0"/>
                  </a:moveTo>
                  <a:lnTo>
                    <a:pt x="1" y="3612"/>
                  </a:lnTo>
                  <a:lnTo>
                    <a:pt x="210" y="4097"/>
                  </a:lnTo>
                  <a:lnTo>
                    <a:pt x="8626" y="484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8"/>
            <p:cNvSpPr/>
            <p:nvPr/>
          </p:nvSpPr>
          <p:spPr>
            <a:xfrm>
              <a:off x="5013150" y="1750200"/>
              <a:ext cx="215675" cy="102425"/>
            </a:xfrm>
            <a:custGeom>
              <a:rect b="b" l="l" r="r" t="t"/>
              <a:pathLst>
                <a:path extrusionOk="0" h="4097" w="8627">
                  <a:moveTo>
                    <a:pt x="8417" y="0"/>
                  </a:moveTo>
                  <a:lnTo>
                    <a:pt x="1" y="3613"/>
                  </a:lnTo>
                  <a:lnTo>
                    <a:pt x="210" y="4097"/>
                  </a:lnTo>
                  <a:lnTo>
                    <a:pt x="8626" y="48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8"/>
            <p:cNvSpPr/>
            <p:nvPr/>
          </p:nvSpPr>
          <p:spPr>
            <a:xfrm>
              <a:off x="4689550" y="1669700"/>
              <a:ext cx="508175" cy="217950"/>
            </a:xfrm>
            <a:custGeom>
              <a:rect b="b" l="l" r="r" t="t"/>
              <a:pathLst>
                <a:path extrusionOk="0" fill="none" h="8718" w="20327">
                  <a:moveTo>
                    <a:pt x="0" y="8717"/>
                  </a:moveTo>
                  <a:lnTo>
                    <a:pt x="20327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8"/>
            <p:cNvSpPr/>
            <p:nvPr/>
          </p:nvSpPr>
          <p:spPr>
            <a:xfrm>
              <a:off x="4763825" y="1957325"/>
              <a:ext cx="215650" cy="102100"/>
            </a:xfrm>
            <a:custGeom>
              <a:rect b="b" l="l" r="r" t="t"/>
              <a:pathLst>
                <a:path extrusionOk="0" h="4084" w="8626">
                  <a:moveTo>
                    <a:pt x="8429" y="0"/>
                  </a:moveTo>
                  <a:lnTo>
                    <a:pt x="0" y="3600"/>
                  </a:lnTo>
                  <a:lnTo>
                    <a:pt x="210" y="4084"/>
                  </a:lnTo>
                  <a:lnTo>
                    <a:pt x="8626" y="485"/>
                  </a:lnTo>
                  <a:lnTo>
                    <a:pt x="8429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8"/>
            <p:cNvSpPr/>
            <p:nvPr/>
          </p:nvSpPr>
          <p:spPr>
            <a:xfrm>
              <a:off x="4775275" y="1983825"/>
              <a:ext cx="215650" cy="102125"/>
            </a:xfrm>
            <a:custGeom>
              <a:rect b="b" l="l" r="r" t="t"/>
              <a:pathLst>
                <a:path extrusionOk="0" h="4085" w="8626">
                  <a:moveTo>
                    <a:pt x="8429" y="1"/>
                  </a:moveTo>
                  <a:lnTo>
                    <a:pt x="0" y="3600"/>
                  </a:lnTo>
                  <a:lnTo>
                    <a:pt x="210" y="4084"/>
                  </a:lnTo>
                  <a:lnTo>
                    <a:pt x="8626" y="485"/>
                  </a:lnTo>
                  <a:lnTo>
                    <a:pt x="8429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8"/>
            <p:cNvSpPr/>
            <p:nvPr/>
          </p:nvSpPr>
          <p:spPr>
            <a:xfrm>
              <a:off x="4786725" y="2010325"/>
              <a:ext cx="215650" cy="102450"/>
            </a:xfrm>
            <a:custGeom>
              <a:rect b="b" l="l" r="r" t="t"/>
              <a:pathLst>
                <a:path extrusionOk="0" h="4098" w="8626">
                  <a:moveTo>
                    <a:pt x="8416" y="1"/>
                  </a:moveTo>
                  <a:lnTo>
                    <a:pt x="0" y="3613"/>
                  </a:lnTo>
                  <a:lnTo>
                    <a:pt x="210" y="4097"/>
                  </a:lnTo>
                  <a:lnTo>
                    <a:pt x="8626" y="485"/>
                  </a:lnTo>
                  <a:lnTo>
                    <a:pt x="8416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8"/>
            <p:cNvSpPr/>
            <p:nvPr/>
          </p:nvSpPr>
          <p:spPr>
            <a:xfrm>
              <a:off x="5049475" y="1834625"/>
              <a:ext cx="215650" cy="102425"/>
            </a:xfrm>
            <a:custGeom>
              <a:rect b="b" l="l" r="r" t="t"/>
              <a:pathLst>
                <a:path extrusionOk="0" h="4097" w="8626">
                  <a:moveTo>
                    <a:pt x="8417" y="0"/>
                  </a:moveTo>
                  <a:lnTo>
                    <a:pt x="1" y="3613"/>
                  </a:lnTo>
                  <a:lnTo>
                    <a:pt x="210" y="4097"/>
                  </a:lnTo>
                  <a:lnTo>
                    <a:pt x="8626" y="484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8"/>
            <p:cNvSpPr/>
            <p:nvPr/>
          </p:nvSpPr>
          <p:spPr>
            <a:xfrm>
              <a:off x="5060925" y="1861450"/>
              <a:ext cx="215675" cy="102125"/>
            </a:xfrm>
            <a:custGeom>
              <a:rect b="b" l="l" r="r" t="t"/>
              <a:pathLst>
                <a:path extrusionOk="0" h="4085" w="8627">
                  <a:moveTo>
                    <a:pt x="8417" y="0"/>
                  </a:moveTo>
                  <a:lnTo>
                    <a:pt x="1" y="3600"/>
                  </a:lnTo>
                  <a:lnTo>
                    <a:pt x="210" y="4084"/>
                  </a:lnTo>
                  <a:lnTo>
                    <a:pt x="8626" y="48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5072050" y="1887950"/>
              <a:ext cx="215675" cy="102450"/>
            </a:xfrm>
            <a:custGeom>
              <a:rect b="b" l="l" r="r" t="t"/>
              <a:pathLst>
                <a:path extrusionOk="0" h="4098" w="8627">
                  <a:moveTo>
                    <a:pt x="8417" y="1"/>
                  </a:moveTo>
                  <a:lnTo>
                    <a:pt x="1" y="3613"/>
                  </a:lnTo>
                  <a:lnTo>
                    <a:pt x="210" y="4097"/>
                  </a:lnTo>
                  <a:lnTo>
                    <a:pt x="8626" y="485"/>
                  </a:lnTo>
                  <a:lnTo>
                    <a:pt x="8417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4748775" y="1807450"/>
              <a:ext cx="507850" cy="217950"/>
            </a:xfrm>
            <a:custGeom>
              <a:rect b="b" l="l" r="r" t="t"/>
              <a:pathLst>
                <a:path extrusionOk="0" fill="none" h="8718" w="20314">
                  <a:moveTo>
                    <a:pt x="0" y="8718"/>
                  </a:moveTo>
                  <a:lnTo>
                    <a:pt x="20314" y="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4807000" y="1941275"/>
              <a:ext cx="550400" cy="334450"/>
            </a:xfrm>
            <a:custGeom>
              <a:rect b="b" l="l" r="r" t="t"/>
              <a:pathLst>
                <a:path extrusionOk="0" h="13378" w="22016">
                  <a:moveTo>
                    <a:pt x="19935" y="1"/>
                  </a:moveTo>
                  <a:lnTo>
                    <a:pt x="1" y="8548"/>
                  </a:lnTo>
                  <a:lnTo>
                    <a:pt x="2082" y="13378"/>
                  </a:lnTo>
                  <a:lnTo>
                    <a:pt x="22016" y="4831"/>
                  </a:lnTo>
                  <a:lnTo>
                    <a:pt x="19935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>
              <a:off x="4400275" y="1280325"/>
              <a:ext cx="1026175" cy="1091275"/>
            </a:xfrm>
            <a:custGeom>
              <a:rect b="b" l="l" r="r" t="t"/>
              <a:pathLst>
                <a:path extrusionOk="0" h="43651" w="41047">
                  <a:moveTo>
                    <a:pt x="21950" y="0"/>
                  </a:moveTo>
                  <a:lnTo>
                    <a:pt x="1" y="14254"/>
                  </a:lnTo>
                  <a:lnTo>
                    <a:pt x="19084" y="43650"/>
                  </a:lnTo>
                  <a:lnTo>
                    <a:pt x="41047" y="29397"/>
                  </a:lnTo>
                  <a:lnTo>
                    <a:pt x="2195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8"/>
            <p:cNvSpPr/>
            <p:nvPr/>
          </p:nvSpPr>
          <p:spPr>
            <a:xfrm>
              <a:off x="4400275" y="1280325"/>
              <a:ext cx="724475" cy="627275"/>
            </a:xfrm>
            <a:custGeom>
              <a:rect b="b" l="l" r="r" t="t"/>
              <a:pathLst>
                <a:path extrusionOk="0" h="25091" w="28979">
                  <a:moveTo>
                    <a:pt x="21950" y="0"/>
                  </a:moveTo>
                  <a:lnTo>
                    <a:pt x="1" y="14254"/>
                  </a:lnTo>
                  <a:lnTo>
                    <a:pt x="7029" y="25091"/>
                  </a:lnTo>
                  <a:lnTo>
                    <a:pt x="28979" y="10837"/>
                  </a:lnTo>
                  <a:lnTo>
                    <a:pt x="2195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8"/>
            <p:cNvSpPr/>
            <p:nvPr/>
          </p:nvSpPr>
          <p:spPr>
            <a:xfrm>
              <a:off x="4805375" y="1427900"/>
              <a:ext cx="197650" cy="197325"/>
            </a:xfrm>
            <a:custGeom>
              <a:rect b="b" l="l" r="r" t="t"/>
              <a:pathLst>
                <a:path extrusionOk="0" h="7893" w="7906">
                  <a:moveTo>
                    <a:pt x="3718" y="0"/>
                  </a:moveTo>
                  <a:lnTo>
                    <a:pt x="3325" y="52"/>
                  </a:lnTo>
                  <a:lnTo>
                    <a:pt x="2919" y="131"/>
                  </a:lnTo>
                  <a:lnTo>
                    <a:pt x="2186" y="406"/>
                  </a:lnTo>
                  <a:lnTo>
                    <a:pt x="1532" y="812"/>
                  </a:lnTo>
                  <a:lnTo>
                    <a:pt x="982" y="1335"/>
                  </a:lnTo>
                  <a:lnTo>
                    <a:pt x="537" y="1950"/>
                  </a:lnTo>
                  <a:lnTo>
                    <a:pt x="223" y="2644"/>
                  </a:lnTo>
                  <a:lnTo>
                    <a:pt x="40" y="3390"/>
                  </a:lnTo>
                  <a:lnTo>
                    <a:pt x="0" y="4175"/>
                  </a:lnTo>
                  <a:lnTo>
                    <a:pt x="53" y="4581"/>
                  </a:lnTo>
                  <a:lnTo>
                    <a:pt x="131" y="4974"/>
                  </a:lnTo>
                  <a:lnTo>
                    <a:pt x="419" y="5720"/>
                  </a:lnTo>
                  <a:lnTo>
                    <a:pt x="825" y="6361"/>
                  </a:lnTo>
                  <a:lnTo>
                    <a:pt x="1349" y="6924"/>
                  </a:lnTo>
                  <a:lnTo>
                    <a:pt x="1964" y="7356"/>
                  </a:lnTo>
                  <a:lnTo>
                    <a:pt x="2644" y="7683"/>
                  </a:lnTo>
                  <a:lnTo>
                    <a:pt x="3404" y="7866"/>
                  </a:lnTo>
                  <a:lnTo>
                    <a:pt x="4189" y="7892"/>
                  </a:lnTo>
                  <a:lnTo>
                    <a:pt x="4581" y="7840"/>
                  </a:lnTo>
                  <a:lnTo>
                    <a:pt x="4987" y="7762"/>
                  </a:lnTo>
                  <a:lnTo>
                    <a:pt x="5720" y="7487"/>
                  </a:lnTo>
                  <a:lnTo>
                    <a:pt x="6375" y="7081"/>
                  </a:lnTo>
                  <a:lnTo>
                    <a:pt x="6924" y="6557"/>
                  </a:lnTo>
                  <a:lnTo>
                    <a:pt x="7369" y="5942"/>
                  </a:lnTo>
                  <a:lnTo>
                    <a:pt x="7683" y="5249"/>
                  </a:lnTo>
                  <a:lnTo>
                    <a:pt x="7867" y="4502"/>
                  </a:lnTo>
                  <a:lnTo>
                    <a:pt x="7906" y="3717"/>
                  </a:lnTo>
                  <a:lnTo>
                    <a:pt x="7854" y="3311"/>
                  </a:lnTo>
                  <a:lnTo>
                    <a:pt x="7775" y="2919"/>
                  </a:lnTo>
                  <a:lnTo>
                    <a:pt x="7487" y="2186"/>
                  </a:lnTo>
                  <a:lnTo>
                    <a:pt x="7081" y="1531"/>
                  </a:lnTo>
                  <a:lnTo>
                    <a:pt x="6558" y="969"/>
                  </a:lnTo>
                  <a:lnTo>
                    <a:pt x="5943" y="537"/>
                  </a:lnTo>
                  <a:lnTo>
                    <a:pt x="5262" y="209"/>
                  </a:lnTo>
                  <a:lnTo>
                    <a:pt x="4503" y="26"/>
                  </a:lnTo>
                  <a:lnTo>
                    <a:pt x="3718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4864600" y="1504775"/>
              <a:ext cx="137775" cy="120450"/>
            </a:xfrm>
            <a:custGeom>
              <a:rect b="b" l="l" r="r" t="t"/>
              <a:pathLst>
                <a:path extrusionOk="0" h="4818" w="5511">
                  <a:moveTo>
                    <a:pt x="2697" y="1"/>
                  </a:moveTo>
                  <a:lnTo>
                    <a:pt x="2134" y="92"/>
                  </a:lnTo>
                  <a:lnTo>
                    <a:pt x="1597" y="315"/>
                  </a:lnTo>
                  <a:lnTo>
                    <a:pt x="1336" y="459"/>
                  </a:lnTo>
                  <a:lnTo>
                    <a:pt x="1087" y="629"/>
                  </a:lnTo>
                  <a:lnTo>
                    <a:pt x="681" y="1035"/>
                  </a:lnTo>
                  <a:lnTo>
                    <a:pt x="367" y="1519"/>
                  </a:lnTo>
                  <a:lnTo>
                    <a:pt x="144" y="2043"/>
                  </a:lnTo>
                  <a:lnTo>
                    <a:pt x="14" y="2605"/>
                  </a:lnTo>
                  <a:lnTo>
                    <a:pt x="1" y="3181"/>
                  </a:lnTo>
                  <a:lnTo>
                    <a:pt x="79" y="3770"/>
                  </a:lnTo>
                  <a:lnTo>
                    <a:pt x="275" y="4346"/>
                  </a:lnTo>
                  <a:lnTo>
                    <a:pt x="419" y="4634"/>
                  </a:lnTo>
                  <a:lnTo>
                    <a:pt x="838" y="4739"/>
                  </a:lnTo>
                  <a:lnTo>
                    <a:pt x="1702" y="4817"/>
                  </a:lnTo>
                  <a:lnTo>
                    <a:pt x="2553" y="4700"/>
                  </a:lnTo>
                  <a:lnTo>
                    <a:pt x="3364" y="4399"/>
                  </a:lnTo>
                  <a:lnTo>
                    <a:pt x="3744" y="4176"/>
                  </a:lnTo>
                  <a:lnTo>
                    <a:pt x="4097" y="3914"/>
                  </a:lnTo>
                  <a:lnTo>
                    <a:pt x="4712" y="3299"/>
                  </a:lnTo>
                  <a:lnTo>
                    <a:pt x="5157" y="2566"/>
                  </a:lnTo>
                  <a:lnTo>
                    <a:pt x="5445" y="1755"/>
                  </a:lnTo>
                  <a:lnTo>
                    <a:pt x="5511" y="1323"/>
                  </a:lnTo>
                  <a:lnTo>
                    <a:pt x="5314" y="1074"/>
                  </a:lnTo>
                  <a:lnTo>
                    <a:pt x="4869" y="668"/>
                  </a:lnTo>
                  <a:lnTo>
                    <a:pt x="4372" y="341"/>
                  </a:lnTo>
                  <a:lnTo>
                    <a:pt x="3822" y="132"/>
                  </a:lnTo>
                  <a:lnTo>
                    <a:pt x="3260" y="14"/>
                  </a:lnTo>
                  <a:lnTo>
                    <a:pt x="2697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8"/>
            <p:cNvSpPr/>
            <p:nvPr/>
          </p:nvSpPr>
          <p:spPr>
            <a:xfrm>
              <a:off x="4843325" y="1459950"/>
              <a:ext cx="100150" cy="100150"/>
            </a:xfrm>
            <a:custGeom>
              <a:rect b="b" l="l" r="r" t="t"/>
              <a:pathLst>
                <a:path extrusionOk="0" h="4006" w="4006">
                  <a:moveTo>
                    <a:pt x="1977" y="1"/>
                  </a:moveTo>
                  <a:lnTo>
                    <a:pt x="1598" y="40"/>
                  </a:lnTo>
                  <a:lnTo>
                    <a:pt x="1218" y="158"/>
                  </a:lnTo>
                  <a:lnTo>
                    <a:pt x="878" y="354"/>
                  </a:lnTo>
                  <a:lnTo>
                    <a:pt x="708" y="472"/>
                  </a:lnTo>
                  <a:lnTo>
                    <a:pt x="564" y="616"/>
                  </a:lnTo>
                  <a:lnTo>
                    <a:pt x="315" y="930"/>
                  </a:lnTo>
                  <a:lnTo>
                    <a:pt x="132" y="1283"/>
                  </a:lnTo>
                  <a:lnTo>
                    <a:pt x="40" y="1650"/>
                  </a:lnTo>
                  <a:lnTo>
                    <a:pt x="1" y="2029"/>
                  </a:lnTo>
                  <a:lnTo>
                    <a:pt x="53" y="2422"/>
                  </a:lnTo>
                  <a:lnTo>
                    <a:pt x="171" y="2789"/>
                  </a:lnTo>
                  <a:lnTo>
                    <a:pt x="354" y="3142"/>
                  </a:lnTo>
                  <a:lnTo>
                    <a:pt x="485" y="3299"/>
                  </a:lnTo>
                  <a:lnTo>
                    <a:pt x="629" y="3456"/>
                  </a:lnTo>
                  <a:lnTo>
                    <a:pt x="943" y="3692"/>
                  </a:lnTo>
                  <a:lnTo>
                    <a:pt x="1283" y="3875"/>
                  </a:lnTo>
                  <a:lnTo>
                    <a:pt x="1663" y="3980"/>
                  </a:lnTo>
                  <a:lnTo>
                    <a:pt x="2043" y="4006"/>
                  </a:lnTo>
                  <a:lnTo>
                    <a:pt x="2422" y="3967"/>
                  </a:lnTo>
                  <a:lnTo>
                    <a:pt x="2802" y="3849"/>
                  </a:lnTo>
                  <a:lnTo>
                    <a:pt x="3142" y="3652"/>
                  </a:lnTo>
                  <a:lnTo>
                    <a:pt x="3312" y="3522"/>
                  </a:lnTo>
                  <a:lnTo>
                    <a:pt x="3456" y="3391"/>
                  </a:lnTo>
                  <a:lnTo>
                    <a:pt x="3705" y="3077"/>
                  </a:lnTo>
                  <a:lnTo>
                    <a:pt x="3875" y="2723"/>
                  </a:lnTo>
                  <a:lnTo>
                    <a:pt x="3980" y="2357"/>
                  </a:lnTo>
                  <a:lnTo>
                    <a:pt x="4006" y="1964"/>
                  </a:lnTo>
                  <a:lnTo>
                    <a:pt x="3967" y="1584"/>
                  </a:lnTo>
                  <a:lnTo>
                    <a:pt x="3849" y="1218"/>
                  </a:lnTo>
                  <a:lnTo>
                    <a:pt x="3666" y="865"/>
                  </a:lnTo>
                  <a:lnTo>
                    <a:pt x="3535" y="707"/>
                  </a:lnTo>
                  <a:lnTo>
                    <a:pt x="3391" y="550"/>
                  </a:lnTo>
                  <a:lnTo>
                    <a:pt x="3077" y="302"/>
                  </a:lnTo>
                  <a:lnTo>
                    <a:pt x="2736" y="132"/>
                  </a:lnTo>
                  <a:lnTo>
                    <a:pt x="2357" y="27"/>
                  </a:lnTo>
                  <a:lnTo>
                    <a:pt x="1977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8"/>
            <p:cNvSpPr/>
            <p:nvPr/>
          </p:nvSpPr>
          <p:spPr>
            <a:xfrm>
              <a:off x="4513500" y="1598050"/>
              <a:ext cx="206825" cy="145625"/>
            </a:xfrm>
            <a:custGeom>
              <a:rect b="b" l="l" r="r" t="t"/>
              <a:pathLst>
                <a:path extrusionOk="0" h="5825" w="8273">
                  <a:moveTo>
                    <a:pt x="7697" y="0"/>
                  </a:moveTo>
                  <a:lnTo>
                    <a:pt x="0" y="4948"/>
                  </a:lnTo>
                  <a:lnTo>
                    <a:pt x="576" y="5824"/>
                  </a:lnTo>
                  <a:lnTo>
                    <a:pt x="8272" y="877"/>
                  </a:lnTo>
                  <a:lnTo>
                    <a:pt x="769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8"/>
            <p:cNvSpPr/>
            <p:nvPr/>
          </p:nvSpPr>
          <p:spPr>
            <a:xfrm>
              <a:off x="4545575" y="1630100"/>
              <a:ext cx="206500" cy="146625"/>
            </a:xfrm>
            <a:custGeom>
              <a:rect b="b" l="l" r="r" t="t"/>
              <a:pathLst>
                <a:path extrusionOk="0" h="5865" w="8260">
                  <a:moveTo>
                    <a:pt x="7683" y="1"/>
                  </a:moveTo>
                  <a:lnTo>
                    <a:pt x="0" y="4988"/>
                  </a:lnTo>
                  <a:lnTo>
                    <a:pt x="576" y="5864"/>
                  </a:lnTo>
                  <a:lnTo>
                    <a:pt x="8259" y="878"/>
                  </a:lnTo>
                  <a:lnTo>
                    <a:pt x="768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8"/>
            <p:cNvSpPr/>
            <p:nvPr/>
          </p:nvSpPr>
          <p:spPr>
            <a:xfrm>
              <a:off x="4570425" y="1679200"/>
              <a:ext cx="199300" cy="134825"/>
            </a:xfrm>
            <a:custGeom>
              <a:rect b="b" l="l" r="r" t="t"/>
              <a:pathLst>
                <a:path extrusionOk="0" h="5393" w="7972">
                  <a:moveTo>
                    <a:pt x="7697" y="0"/>
                  </a:moveTo>
                  <a:lnTo>
                    <a:pt x="1" y="4948"/>
                  </a:lnTo>
                  <a:lnTo>
                    <a:pt x="289" y="5393"/>
                  </a:lnTo>
                  <a:lnTo>
                    <a:pt x="7972" y="445"/>
                  </a:lnTo>
                  <a:lnTo>
                    <a:pt x="7697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8"/>
            <p:cNvSpPr/>
            <p:nvPr/>
          </p:nvSpPr>
          <p:spPr>
            <a:xfrm>
              <a:off x="4591375" y="1700775"/>
              <a:ext cx="199300" cy="135500"/>
            </a:xfrm>
            <a:custGeom>
              <a:rect b="b" l="l" r="r" t="t"/>
              <a:pathLst>
                <a:path extrusionOk="0" h="5420" w="7972">
                  <a:moveTo>
                    <a:pt x="7684" y="1"/>
                  </a:moveTo>
                  <a:lnTo>
                    <a:pt x="1" y="4988"/>
                  </a:lnTo>
                  <a:lnTo>
                    <a:pt x="288" y="5420"/>
                  </a:lnTo>
                  <a:lnTo>
                    <a:pt x="7971" y="433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8"/>
            <p:cNvSpPr/>
            <p:nvPr/>
          </p:nvSpPr>
          <p:spPr>
            <a:xfrm>
              <a:off x="4678750" y="1835275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3" y="0"/>
                  </a:moveTo>
                  <a:lnTo>
                    <a:pt x="0" y="4987"/>
                  </a:lnTo>
                  <a:lnTo>
                    <a:pt x="288" y="5432"/>
                  </a:lnTo>
                  <a:lnTo>
                    <a:pt x="7971" y="445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8"/>
            <p:cNvSpPr/>
            <p:nvPr/>
          </p:nvSpPr>
          <p:spPr>
            <a:xfrm>
              <a:off x="4694775" y="1859475"/>
              <a:ext cx="198975" cy="135825"/>
            </a:xfrm>
            <a:custGeom>
              <a:rect b="b" l="l" r="r" t="t"/>
              <a:pathLst>
                <a:path extrusionOk="0" h="5433" w="7959">
                  <a:moveTo>
                    <a:pt x="7684" y="1"/>
                  </a:moveTo>
                  <a:lnTo>
                    <a:pt x="1" y="4988"/>
                  </a:lnTo>
                  <a:lnTo>
                    <a:pt x="288" y="5433"/>
                  </a:lnTo>
                  <a:lnTo>
                    <a:pt x="7958" y="446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8"/>
            <p:cNvSpPr/>
            <p:nvPr/>
          </p:nvSpPr>
          <p:spPr>
            <a:xfrm>
              <a:off x="4710475" y="1884025"/>
              <a:ext cx="199300" cy="135500"/>
            </a:xfrm>
            <a:custGeom>
              <a:rect b="b" l="l" r="r" t="t"/>
              <a:pathLst>
                <a:path extrusionOk="0" h="5420" w="7972">
                  <a:moveTo>
                    <a:pt x="7684" y="0"/>
                  </a:moveTo>
                  <a:lnTo>
                    <a:pt x="1" y="4987"/>
                  </a:lnTo>
                  <a:lnTo>
                    <a:pt x="289" y="5419"/>
                  </a:lnTo>
                  <a:lnTo>
                    <a:pt x="7972" y="432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8"/>
            <p:cNvSpPr/>
            <p:nvPr/>
          </p:nvSpPr>
          <p:spPr>
            <a:xfrm>
              <a:off x="4939200" y="1666100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4" y="1"/>
                  </a:moveTo>
                  <a:lnTo>
                    <a:pt x="1" y="4987"/>
                  </a:lnTo>
                  <a:lnTo>
                    <a:pt x="289" y="5432"/>
                  </a:lnTo>
                  <a:lnTo>
                    <a:pt x="7972" y="446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8"/>
            <p:cNvSpPr/>
            <p:nvPr/>
          </p:nvSpPr>
          <p:spPr>
            <a:xfrm>
              <a:off x="4955250" y="1690650"/>
              <a:ext cx="199275" cy="135475"/>
            </a:xfrm>
            <a:custGeom>
              <a:rect b="b" l="l" r="r" t="t"/>
              <a:pathLst>
                <a:path extrusionOk="0" h="5419" w="7971">
                  <a:moveTo>
                    <a:pt x="7683" y="0"/>
                  </a:moveTo>
                  <a:lnTo>
                    <a:pt x="0" y="4987"/>
                  </a:lnTo>
                  <a:lnTo>
                    <a:pt x="288" y="5419"/>
                  </a:lnTo>
                  <a:lnTo>
                    <a:pt x="7971" y="432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8"/>
            <p:cNvSpPr/>
            <p:nvPr/>
          </p:nvSpPr>
          <p:spPr>
            <a:xfrm>
              <a:off x="4970950" y="1714850"/>
              <a:ext cx="199300" cy="135500"/>
            </a:xfrm>
            <a:custGeom>
              <a:rect b="b" l="l" r="r" t="t"/>
              <a:pathLst>
                <a:path extrusionOk="0" h="5420" w="7972">
                  <a:moveTo>
                    <a:pt x="7683" y="1"/>
                  </a:moveTo>
                  <a:lnTo>
                    <a:pt x="0" y="4987"/>
                  </a:lnTo>
                  <a:lnTo>
                    <a:pt x="288" y="5419"/>
                  </a:lnTo>
                  <a:lnTo>
                    <a:pt x="7971" y="433"/>
                  </a:lnTo>
                  <a:lnTo>
                    <a:pt x="7683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8"/>
            <p:cNvSpPr/>
            <p:nvPr/>
          </p:nvSpPr>
          <p:spPr>
            <a:xfrm>
              <a:off x="4660100" y="1639600"/>
              <a:ext cx="463675" cy="301050"/>
            </a:xfrm>
            <a:custGeom>
              <a:rect b="b" l="l" r="r" t="t"/>
              <a:pathLst>
                <a:path extrusionOk="0" fill="none" h="12042" w="18547">
                  <a:moveTo>
                    <a:pt x="0" y="12042"/>
                  </a:moveTo>
                  <a:lnTo>
                    <a:pt x="18547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8"/>
            <p:cNvSpPr/>
            <p:nvPr/>
          </p:nvSpPr>
          <p:spPr>
            <a:xfrm>
              <a:off x="4760550" y="1961250"/>
              <a:ext cx="199300" cy="135500"/>
            </a:xfrm>
            <a:custGeom>
              <a:rect b="b" l="l" r="r" t="t"/>
              <a:pathLst>
                <a:path extrusionOk="0" h="5420" w="7972">
                  <a:moveTo>
                    <a:pt x="7683" y="0"/>
                  </a:moveTo>
                  <a:lnTo>
                    <a:pt x="0" y="4987"/>
                  </a:lnTo>
                  <a:lnTo>
                    <a:pt x="288" y="5419"/>
                  </a:lnTo>
                  <a:lnTo>
                    <a:pt x="7971" y="432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8"/>
            <p:cNvSpPr/>
            <p:nvPr/>
          </p:nvSpPr>
          <p:spPr>
            <a:xfrm>
              <a:off x="4776250" y="1985450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4" y="1"/>
                  </a:moveTo>
                  <a:lnTo>
                    <a:pt x="1" y="4988"/>
                  </a:lnTo>
                  <a:lnTo>
                    <a:pt x="289" y="5433"/>
                  </a:lnTo>
                  <a:lnTo>
                    <a:pt x="7972" y="446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8"/>
            <p:cNvSpPr/>
            <p:nvPr/>
          </p:nvSpPr>
          <p:spPr>
            <a:xfrm>
              <a:off x="4791950" y="2009675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4" y="1"/>
                  </a:moveTo>
                  <a:lnTo>
                    <a:pt x="1" y="4987"/>
                  </a:lnTo>
                  <a:lnTo>
                    <a:pt x="289" y="5432"/>
                  </a:lnTo>
                  <a:lnTo>
                    <a:pt x="7972" y="446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8"/>
            <p:cNvSpPr/>
            <p:nvPr/>
          </p:nvSpPr>
          <p:spPr>
            <a:xfrm>
              <a:off x="5021000" y="1792075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4" y="1"/>
                  </a:moveTo>
                  <a:lnTo>
                    <a:pt x="1" y="4987"/>
                  </a:lnTo>
                  <a:lnTo>
                    <a:pt x="289" y="5432"/>
                  </a:lnTo>
                  <a:lnTo>
                    <a:pt x="7972" y="446"/>
                  </a:lnTo>
                  <a:lnTo>
                    <a:pt x="7684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8"/>
            <p:cNvSpPr/>
            <p:nvPr/>
          </p:nvSpPr>
          <p:spPr>
            <a:xfrm>
              <a:off x="5036725" y="1816300"/>
              <a:ext cx="199300" cy="135800"/>
            </a:xfrm>
            <a:custGeom>
              <a:rect b="b" l="l" r="r" t="t"/>
              <a:pathLst>
                <a:path extrusionOk="0" h="5432" w="7972">
                  <a:moveTo>
                    <a:pt x="7683" y="0"/>
                  </a:moveTo>
                  <a:lnTo>
                    <a:pt x="0" y="4987"/>
                  </a:lnTo>
                  <a:lnTo>
                    <a:pt x="288" y="5432"/>
                  </a:lnTo>
                  <a:lnTo>
                    <a:pt x="7971" y="445"/>
                  </a:lnTo>
                  <a:lnTo>
                    <a:pt x="7683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8"/>
            <p:cNvSpPr/>
            <p:nvPr/>
          </p:nvSpPr>
          <p:spPr>
            <a:xfrm>
              <a:off x="5052425" y="1840500"/>
              <a:ext cx="199300" cy="135825"/>
            </a:xfrm>
            <a:custGeom>
              <a:rect b="b" l="l" r="r" t="t"/>
              <a:pathLst>
                <a:path extrusionOk="0" h="5433" w="7972">
                  <a:moveTo>
                    <a:pt x="7683" y="1"/>
                  </a:moveTo>
                  <a:lnTo>
                    <a:pt x="0" y="4987"/>
                  </a:lnTo>
                  <a:lnTo>
                    <a:pt x="288" y="5432"/>
                  </a:lnTo>
                  <a:lnTo>
                    <a:pt x="7971" y="446"/>
                  </a:lnTo>
                  <a:lnTo>
                    <a:pt x="7683" y="1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8"/>
            <p:cNvSpPr/>
            <p:nvPr/>
          </p:nvSpPr>
          <p:spPr>
            <a:xfrm>
              <a:off x="4741900" y="1765575"/>
              <a:ext cx="463350" cy="301050"/>
            </a:xfrm>
            <a:custGeom>
              <a:rect b="b" l="l" r="r" t="t"/>
              <a:pathLst>
                <a:path extrusionOk="0" fill="none" h="12042" w="18534">
                  <a:moveTo>
                    <a:pt x="0" y="12042"/>
                  </a:moveTo>
                  <a:lnTo>
                    <a:pt x="18534" y="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8"/>
            <p:cNvSpPr/>
            <p:nvPr/>
          </p:nvSpPr>
          <p:spPr>
            <a:xfrm>
              <a:off x="4821400" y="1889250"/>
              <a:ext cx="526525" cy="405450"/>
            </a:xfrm>
            <a:custGeom>
              <a:rect b="b" l="l" r="r" t="t"/>
              <a:pathLst>
                <a:path extrusionOk="0" h="16218" w="21061">
                  <a:moveTo>
                    <a:pt x="18194" y="1"/>
                  </a:moveTo>
                  <a:lnTo>
                    <a:pt x="1" y="11807"/>
                  </a:lnTo>
                  <a:lnTo>
                    <a:pt x="2867" y="16218"/>
                  </a:lnTo>
                  <a:lnTo>
                    <a:pt x="21060" y="4412"/>
                  </a:lnTo>
                  <a:lnTo>
                    <a:pt x="18194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8"/>
            <p:cNvSpPr/>
            <p:nvPr/>
          </p:nvSpPr>
          <p:spPr>
            <a:xfrm>
              <a:off x="4036750" y="1360475"/>
              <a:ext cx="778475" cy="1114525"/>
            </a:xfrm>
            <a:custGeom>
              <a:rect b="b" l="l" r="r" t="t"/>
              <a:pathLst>
                <a:path extrusionOk="0" h="44581" w="31139">
                  <a:moveTo>
                    <a:pt x="0" y="1"/>
                  </a:moveTo>
                  <a:lnTo>
                    <a:pt x="6924" y="12998"/>
                  </a:lnTo>
                  <a:lnTo>
                    <a:pt x="6964" y="13102"/>
                  </a:lnTo>
                  <a:lnTo>
                    <a:pt x="6898" y="13233"/>
                  </a:lnTo>
                  <a:lnTo>
                    <a:pt x="6676" y="13260"/>
                  </a:lnTo>
                  <a:lnTo>
                    <a:pt x="6375" y="13181"/>
                  </a:lnTo>
                  <a:lnTo>
                    <a:pt x="6217" y="13089"/>
                  </a:lnTo>
                  <a:lnTo>
                    <a:pt x="6047" y="12998"/>
                  </a:lnTo>
                  <a:lnTo>
                    <a:pt x="5746" y="12906"/>
                  </a:lnTo>
                  <a:lnTo>
                    <a:pt x="5524" y="12932"/>
                  </a:lnTo>
                  <a:lnTo>
                    <a:pt x="5458" y="13076"/>
                  </a:lnTo>
                  <a:lnTo>
                    <a:pt x="5498" y="13181"/>
                  </a:lnTo>
                  <a:lnTo>
                    <a:pt x="9097" y="19712"/>
                  </a:lnTo>
                  <a:lnTo>
                    <a:pt x="9189" y="19843"/>
                  </a:lnTo>
                  <a:lnTo>
                    <a:pt x="9319" y="19948"/>
                  </a:lnTo>
                  <a:lnTo>
                    <a:pt x="11073" y="21270"/>
                  </a:lnTo>
                  <a:lnTo>
                    <a:pt x="11204" y="21374"/>
                  </a:lnTo>
                  <a:lnTo>
                    <a:pt x="11296" y="21518"/>
                  </a:lnTo>
                  <a:lnTo>
                    <a:pt x="18560" y="35314"/>
                  </a:lnTo>
                  <a:lnTo>
                    <a:pt x="31138" y="44580"/>
                  </a:lnTo>
                  <a:lnTo>
                    <a:pt x="11636" y="90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8"/>
            <p:cNvSpPr/>
            <p:nvPr/>
          </p:nvSpPr>
          <p:spPr>
            <a:xfrm>
              <a:off x="4036750" y="1360475"/>
              <a:ext cx="778475" cy="1114525"/>
            </a:xfrm>
            <a:custGeom>
              <a:rect b="b" l="l" r="r" t="t"/>
              <a:pathLst>
                <a:path extrusionOk="0" h="44581" w="31139">
                  <a:moveTo>
                    <a:pt x="0" y="1"/>
                  </a:moveTo>
                  <a:lnTo>
                    <a:pt x="6924" y="12998"/>
                  </a:lnTo>
                  <a:lnTo>
                    <a:pt x="6964" y="13102"/>
                  </a:lnTo>
                  <a:lnTo>
                    <a:pt x="6898" y="13233"/>
                  </a:lnTo>
                  <a:lnTo>
                    <a:pt x="6676" y="13260"/>
                  </a:lnTo>
                  <a:lnTo>
                    <a:pt x="6375" y="13181"/>
                  </a:lnTo>
                  <a:lnTo>
                    <a:pt x="6217" y="13089"/>
                  </a:lnTo>
                  <a:lnTo>
                    <a:pt x="6047" y="12998"/>
                  </a:lnTo>
                  <a:lnTo>
                    <a:pt x="5746" y="12906"/>
                  </a:lnTo>
                  <a:lnTo>
                    <a:pt x="5524" y="12932"/>
                  </a:lnTo>
                  <a:lnTo>
                    <a:pt x="5458" y="13076"/>
                  </a:lnTo>
                  <a:lnTo>
                    <a:pt x="5498" y="13181"/>
                  </a:lnTo>
                  <a:lnTo>
                    <a:pt x="9097" y="19712"/>
                  </a:lnTo>
                  <a:lnTo>
                    <a:pt x="9189" y="19843"/>
                  </a:lnTo>
                  <a:lnTo>
                    <a:pt x="9319" y="19948"/>
                  </a:lnTo>
                  <a:lnTo>
                    <a:pt x="11073" y="21270"/>
                  </a:lnTo>
                  <a:lnTo>
                    <a:pt x="11204" y="21374"/>
                  </a:lnTo>
                  <a:lnTo>
                    <a:pt x="11296" y="21518"/>
                  </a:lnTo>
                  <a:lnTo>
                    <a:pt x="18560" y="35314"/>
                  </a:lnTo>
                  <a:lnTo>
                    <a:pt x="31138" y="44580"/>
                  </a:lnTo>
                  <a:lnTo>
                    <a:pt x="11636" y="90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E353A">
                <a:alpha val="25098"/>
              </a:srgbClr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8"/>
            <p:cNvSpPr/>
            <p:nvPr/>
          </p:nvSpPr>
          <p:spPr>
            <a:xfrm>
              <a:off x="5157450" y="2079375"/>
              <a:ext cx="412325" cy="395950"/>
            </a:xfrm>
            <a:custGeom>
              <a:rect b="b" l="l" r="r" t="t"/>
              <a:pathLst>
                <a:path extrusionOk="0" h="15838" w="16493">
                  <a:moveTo>
                    <a:pt x="7841" y="7736"/>
                  </a:moveTo>
                  <a:lnTo>
                    <a:pt x="7919" y="7893"/>
                  </a:lnTo>
                  <a:lnTo>
                    <a:pt x="7959" y="8076"/>
                  </a:lnTo>
                  <a:lnTo>
                    <a:pt x="8063" y="8377"/>
                  </a:lnTo>
                  <a:lnTo>
                    <a:pt x="8207" y="8665"/>
                  </a:lnTo>
                  <a:lnTo>
                    <a:pt x="8103" y="8835"/>
                  </a:lnTo>
                  <a:lnTo>
                    <a:pt x="7841" y="9162"/>
                  </a:lnTo>
                  <a:lnTo>
                    <a:pt x="7684" y="9293"/>
                  </a:lnTo>
                  <a:lnTo>
                    <a:pt x="6597" y="9620"/>
                  </a:lnTo>
                  <a:lnTo>
                    <a:pt x="5393" y="10013"/>
                  </a:lnTo>
                  <a:lnTo>
                    <a:pt x="4242" y="8966"/>
                  </a:lnTo>
                  <a:lnTo>
                    <a:pt x="4830" y="8691"/>
                  </a:lnTo>
                  <a:lnTo>
                    <a:pt x="5838" y="8246"/>
                  </a:lnTo>
                  <a:lnTo>
                    <a:pt x="6323" y="8076"/>
                  </a:lnTo>
                  <a:lnTo>
                    <a:pt x="7330" y="7814"/>
                  </a:lnTo>
                  <a:lnTo>
                    <a:pt x="7841" y="7736"/>
                  </a:lnTo>
                  <a:close/>
                  <a:moveTo>
                    <a:pt x="16152" y="0"/>
                  </a:moveTo>
                  <a:lnTo>
                    <a:pt x="14843" y="13"/>
                  </a:lnTo>
                  <a:lnTo>
                    <a:pt x="14621" y="79"/>
                  </a:lnTo>
                  <a:lnTo>
                    <a:pt x="14621" y="92"/>
                  </a:lnTo>
                  <a:lnTo>
                    <a:pt x="14647" y="118"/>
                  </a:lnTo>
                  <a:lnTo>
                    <a:pt x="14699" y="157"/>
                  </a:lnTo>
                  <a:lnTo>
                    <a:pt x="14752" y="184"/>
                  </a:lnTo>
                  <a:lnTo>
                    <a:pt x="14830" y="210"/>
                  </a:lnTo>
                  <a:lnTo>
                    <a:pt x="14922" y="249"/>
                  </a:lnTo>
                  <a:lnTo>
                    <a:pt x="15013" y="275"/>
                  </a:lnTo>
                  <a:lnTo>
                    <a:pt x="15105" y="301"/>
                  </a:lnTo>
                  <a:lnTo>
                    <a:pt x="15393" y="393"/>
                  </a:lnTo>
                  <a:lnTo>
                    <a:pt x="15537" y="432"/>
                  </a:lnTo>
                  <a:lnTo>
                    <a:pt x="15629" y="458"/>
                  </a:lnTo>
                  <a:lnTo>
                    <a:pt x="13940" y="2095"/>
                  </a:lnTo>
                  <a:lnTo>
                    <a:pt x="13404" y="2566"/>
                  </a:lnTo>
                  <a:lnTo>
                    <a:pt x="12828" y="2998"/>
                  </a:lnTo>
                  <a:lnTo>
                    <a:pt x="12749" y="2919"/>
                  </a:lnTo>
                  <a:lnTo>
                    <a:pt x="12579" y="2762"/>
                  </a:lnTo>
                  <a:lnTo>
                    <a:pt x="12409" y="2618"/>
                  </a:lnTo>
                  <a:lnTo>
                    <a:pt x="12409" y="2592"/>
                  </a:lnTo>
                  <a:lnTo>
                    <a:pt x="12186" y="2723"/>
                  </a:lnTo>
                  <a:lnTo>
                    <a:pt x="11964" y="2841"/>
                  </a:lnTo>
                  <a:lnTo>
                    <a:pt x="11414" y="3102"/>
                  </a:lnTo>
                  <a:lnTo>
                    <a:pt x="10210" y="3875"/>
                  </a:lnTo>
                  <a:lnTo>
                    <a:pt x="9660" y="4385"/>
                  </a:lnTo>
                  <a:lnTo>
                    <a:pt x="9372" y="4778"/>
                  </a:lnTo>
                  <a:lnTo>
                    <a:pt x="9254" y="4987"/>
                  </a:lnTo>
                  <a:lnTo>
                    <a:pt x="8809" y="5851"/>
                  </a:lnTo>
                  <a:lnTo>
                    <a:pt x="8312" y="6689"/>
                  </a:lnTo>
                  <a:lnTo>
                    <a:pt x="8312" y="6767"/>
                  </a:lnTo>
                  <a:lnTo>
                    <a:pt x="8129" y="6767"/>
                  </a:lnTo>
                  <a:lnTo>
                    <a:pt x="7906" y="6754"/>
                  </a:lnTo>
                  <a:lnTo>
                    <a:pt x="7343" y="6859"/>
                  </a:lnTo>
                  <a:lnTo>
                    <a:pt x="6362" y="7186"/>
                  </a:lnTo>
                  <a:lnTo>
                    <a:pt x="5747" y="7461"/>
                  </a:lnTo>
                  <a:lnTo>
                    <a:pt x="5262" y="7736"/>
                  </a:lnTo>
                  <a:lnTo>
                    <a:pt x="4307" y="8351"/>
                  </a:lnTo>
                  <a:lnTo>
                    <a:pt x="3849" y="8678"/>
                  </a:lnTo>
                  <a:lnTo>
                    <a:pt x="3247" y="8888"/>
                  </a:lnTo>
                  <a:lnTo>
                    <a:pt x="2828" y="8953"/>
                  </a:lnTo>
                  <a:lnTo>
                    <a:pt x="2566" y="9045"/>
                  </a:lnTo>
                  <a:lnTo>
                    <a:pt x="2488" y="9071"/>
                  </a:lnTo>
                  <a:lnTo>
                    <a:pt x="2108" y="9071"/>
                  </a:lnTo>
                  <a:lnTo>
                    <a:pt x="1951" y="9084"/>
                  </a:lnTo>
                  <a:lnTo>
                    <a:pt x="1846" y="9123"/>
                  </a:lnTo>
                  <a:lnTo>
                    <a:pt x="1820" y="9228"/>
                  </a:lnTo>
                  <a:lnTo>
                    <a:pt x="1833" y="9241"/>
                  </a:lnTo>
                  <a:lnTo>
                    <a:pt x="2160" y="9280"/>
                  </a:lnTo>
                  <a:lnTo>
                    <a:pt x="1" y="10026"/>
                  </a:lnTo>
                  <a:lnTo>
                    <a:pt x="1728" y="11401"/>
                  </a:lnTo>
                  <a:lnTo>
                    <a:pt x="4098" y="10537"/>
                  </a:lnTo>
                  <a:lnTo>
                    <a:pt x="4215" y="10563"/>
                  </a:lnTo>
                  <a:lnTo>
                    <a:pt x="4412" y="10615"/>
                  </a:lnTo>
                  <a:lnTo>
                    <a:pt x="4791" y="10576"/>
                  </a:lnTo>
                  <a:lnTo>
                    <a:pt x="4974" y="10497"/>
                  </a:lnTo>
                  <a:lnTo>
                    <a:pt x="5105" y="10445"/>
                  </a:lnTo>
                  <a:lnTo>
                    <a:pt x="5223" y="10393"/>
                  </a:lnTo>
                  <a:lnTo>
                    <a:pt x="6323" y="10183"/>
                  </a:lnTo>
                  <a:lnTo>
                    <a:pt x="7448" y="9935"/>
                  </a:lnTo>
                  <a:lnTo>
                    <a:pt x="7789" y="10327"/>
                  </a:lnTo>
                  <a:lnTo>
                    <a:pt x="8718" y="11230"/>
                  </a:lnTo>
                  <a:lnTo>
                    <a:pt x="8940" y="11531"/>
                  </a:lnTo>
                  <a:lnTo>
                    <a:pt x="8953" y="11558"/>
                  </a:lnTo>
                  <a:lnTo>
                    <a:pt x="8966" y="11597"/>
                  </a:lnTo>
                  <a:lnTo>
                    <a:pt x="8966" y="11610"/>
                  </a:lnTo>
                  <a:lnTo>
                    <a:pt x="8966" y="11623"/>
                  </a:lnTo>
                  <a:lnTo>
                    <a:pt x="8966" y="11649"/>
                  </a:lnTo>
                  <a:lnTo>
                    <a:pt x="8836" y="11924"/>
                  </a:lnTo>
                  <a:lnTo>
                    <a:pt x="8665" y="12186"/>
                  </a:lnTo>
                  <a:lnTo>
                    <a:pt x="8325" y="12055"/>
                  </a:lnTo>
                  <a:lnTo>
                    <a:pt x="7972" y="11963"/>
                  </a:lnTo>
                  <a:lnTo>
                    <a:pt x="7802" y="11937"/>
                  </a:lnTo>
                  <a:lnTo>
                    <a:pt x="7501" y="11950"/>
                  </a:lnTo>
                  <a:lnTo>
                    <a:pt x="7121" y="12094"/>
                  </a:lnTo>
                  <a:lnTo>
                    <a:pt x="6584" y="12592"/>
                  </a:lnTo>
                  <a:lnTo>
                    <a:pt x="6427" y="12736"/>
                  </a:lnTo>
                  <a:lnTo>
                    <a:pt x="6310" y="12775"/>
                  </a:lnTo>
                  <a:lnTo>
                    <a:pt x="6192" y="12906"/>
                  </a:lnTo>
                  <a:lnTo>
                    <a:pt x="6205" y="12997"/>
                  </a:lnTo>
                  <a:lnTo>
                    <a:pt x="6257" y="13050"/>
                  </a:lnTo>
                  <a:lnTo>
                    <a:pt x="6310" y="13089"/>
                  </a:lnTo>
                  <a:lnTo>
                    <a:pt x="6310" y="13194"/>
                  </a:lnTo>
                  <a:lnTo>
                    <a:pt x="6166" y="13351"/>
                  </a:lnTo>
                  <a:lnTo>
                    <a:pt x="6061" y="13469"/>
                  </a:lnTo>
                  <a:lnTo>
                    <a:pt x="5969" y="13691"/>
                  </a:lnTo>
                  <a:lnTo>
                    <a:pt x="5917" y="13914"/>
                  </a:lnTo>
                  <a:lnTo>
                    <a:pt x="5694" y="13940"/>
                  </a:lnTo>
                  <a:lnTo>
                    <a:pt x="5302" y="14044"/>
                  </a:lnTo>
                  <a:lnTo>
                    <a:pt x="4974" y="14215"/>
                  </a:lnTo>
                  <a:lnTo>
                    <a:pt x="4752" y="14437"/>
                  </a:lnTo>
                  <a:lnTo>
                    <a:pt x="4687" y="14568"/>
                  </a:lnTo>
                  <a:lnTo>
                    <a:pt x="4673" y="14660"/>
                  </a:lnTo>
                  <a:lnTo>
                    <a:pt x="4752" y="14817"/>
                  </a:lnTo>
                  <a:lnTo>
                    <a:pt x="5027" y="15026"/>
                  </a:lnTo>
                  <a:lnTo>
                    <a:pt x="5825" y="15327"/>
                  </a:lnTo>
                  <a:lnTo>
                    <a:pt x="6022" y="15366"/>
                  </a:lnTo>
                  <a:lnTo>
                    <a:pt x="6283" y="15471"/>
                  </a:lnTo>
                  <a:lnTo>
                    <a:pt x="7815" y="15798"/>
                  </a:lnTo>
                  <a:lnTo>
                    <a:pt x="8744" y="15838"/>
                  </a:lnTo>
                  <a:lnTo>
                    <a:pt x="9359" y="15759"/>
                  </a:lnTo>
                  <a:lnTo>
                    <a:pt x="9660" y="15667"/>
                  </a:lnTo>
                  <a:lnTo>
                    <a:pt x="9948" y="15576"/>
                  </a:lnTo>
                  <a:lnTo>
                    <a:pt x="10393" y="15353"/>
                  </a:lnTo>
                  <a:lnTo>
                    <a:pt x="10720" y="15118"/>
                  </a:lnTo>
                  <a:lnTo>
                    <a:pt x="10943" y="14869"/>
                  </a:lnTo>
                  <a:lnTo>
                    <a:pt x="11152" y="14503"/>
                  </a:lnTo>
                  <a:lnTo>
                    <a:pt x="11257" y="14044"/>
                  </a:lnTo>
                  <a:lnTo>
                    <a:pt x="11296" y="13874"/>
                  </a:lnTo>
                  <a:lnTo>
                    <a:pt x="11375" y="13678"/>
                  </a:lnTo>
                  <a:lnTo>
                    <a:pt x="11859" y="13141"/>
                  </a:lnTo>
                  <a:lnTo>
                    <a:pt x="12631" y="12500"/>
                  </a:lnTo>
                  <a:lnTo>
                    <a:pt x="13613" y="11832"/>
                  </a:lnTo>
                  <a:lnTo>
                    <a:pt x="14150" y="11531"/>
                  </a:lnTo>
                  <a:lnTo>
                    <a:pt x="14673" y="11243"/>
                  </a:lnTo>
                  <a:lnTo>
                    <a:pt x="15236" y="10812"/>
                  </a:lnTo>
                  <a:lnTo>
                    <a:pt x="15485" y="10524"/>
                  </a:lnTo>
                  <a:lnTo>
                    <a:pt x="15602" y="10223"/>
                  </a:lnTo>
                  <a:lnTo>
                    <a:pt x="15589" y="9908"/>
                  </a:lnTo>
                  <a:lnTo>
                    <a:pt x="15432" y="9568"/>
                  </a:lnTo>
                  <a:lnTo>
                    <a:pt x="15092" y="9202"/>
                  </a:lnTo>
                  <a:lnTo>
                    <a:pt x="14856" y="9005"/>
                  </a:lnTo>
                  <a:lnTo>
                    <a:pt x="14516" y="8770"/>
                  </a:lnTo>
                  <a:lnTo>
                    <a:pt x="13875" y="8377"/>
                  </a:lnTo>
                  <a:lnTo>
                    <a:pt x="13286" y="8128"/>
                  </a:lnTo>
                  <a:lnTo>
                    <a:pt x="12749" y="7984"/>
                  </a:lnTo>
                  <a:lnTo>
                    <a:pt x="12500" y="7971"/>
                  </a:lnTo>
                  <a:lnTo>
                    <a:pt x="12527" y="7906"/>
                  </a:lnTo>
                  <a:lnTo>
                    <a:pt x="12553" y="7854"/>
                  </a:lnTo>
                  <a:lnTo>
                    <a:pt x="12592" y="7775"/>
                  </a:lnTo>
                  <a:lnTo>
                    <a:pt x="12618" y="7723"/>
                  </a:lnTo>
                  <a:lnTo>
                    <a:pt x="12644" y="7657"/>
                  </a:lnTo>
                  <a:lnTo>
                    <a:pt x="12684" y="7592"/>
                  </a:lnTo>
                  <a:lnTo>
                    <a:pt x="12736" y="7513"/>
                  </a:lnTo>
                  <a:lnTo>
                    <a:pt x="12788" y="7422"/>
                  </a:lnTo>
                  <a:lnTo>
                    <a:pt x="12893" y="7278"/>
                  </a:lnTo>
                  <a:lnTo>
                    <a:pt x="12972" y="7121"/>
                  </a:lnTo>
                  <a:lnTo>
                    <a:pt x="13076" y="6859"/>
                  </a:lnTo>
                  <a:lnTo>
                    <a:pt x="13129" y="6322"/>
                  </a:lnTo>
                  <a:lnTo>
                    <a:pt x="13089" y="6047"/>
                  </a:lnTo>
                  <a:lnTo>
                    <a:pt x="13050" y="5890"/>
                  </a:lnTo>
                  <a:lnTo>
                    <a:pt x="13050" y="5733"/>
                  </a:lnTo>
                  <a:lnTo>
                    <a:pt x="13260" y="5092"/>
                  </a:lnTo>
                  <a:lnTo>
                    <a:pt x="13521" y="4293"/>
                  </a:lnTo>
                  <a:lnTo>
                    <a:pt x="13521" y="4254"/>
                  </a:lnTo>
                  <a:lnTo>
                    <a:pt x="13495" y="4084"/>
                  </a:lnTo>
                  <a:lnTo>
                    <a:pt x="13430" y="3914"/>
                  </a:lnTo>
                  <a:lnTo>
                    <a:pt x="13744" y="3731"/>
                  </a:lnTo>
                  <a:lnTo>
                    <a:pt x="14568" y="3207"/>
                  </a:lnTo>
                  <a:lnTo>
                    <a:pt x="14883" y="2919"/>
                  </a:lnTo>
                  <a:lnTo>
                    <a:pt x="15184" y="2513"/>
                  </a:lnTo>
                  <a:lnTo>
                    <a:pt x="15982" y="1113"/>
                  </a:lnTo>
                  <a:lnTo>
                    <a:pt x="16244" y="511"/>
                  </a:lnTo>
                  <a:lnTo>
                    <a:pt x="16257" y="472"/>
                  </a:lnTo>
                  <a:lnTo>
                    <a:pt x="16270" y="432"/>
                  </a:lnTo>
                  <a:lnTo>
                    <a:pt x="16283" y="393"/>
                  </a:lnTo>
                  <a:lnTo>
                    <a:pt x="16296" y="354"/>
                  </a:lnTo>
                  <a:lnTo>
                    <a:pt x="16309" y="315"/>
                  </a:lnTo>
                  <a:lnTo>
                    <a:pt x="16322" y="288"/>
                  </a:lnTo>
                  <a:lnTo>
                    <a:pt x="16322" y="249"/>
                  </a:lnTo>
                  <a:lnTo>
                    <a:pt x="16348" y="223"/>
                  </a:lnTo>
                  <a:lnTo>
                    <a:pt x="16362" y="197"/>
                  </a:lnTo>
                  <a:lnTo>
                    <a:pt x="16479" y="197"/>
                  </a:lnTo>
                  <a:lnTo>
                    <a:pt x="16479" y="131"/>
                  </a:lnTo>
                  <a:lnTo>
                    <a:pt x="16479" y="118"/>
                  </a:lnTo>
                  <a:lnTo>
                    <a:pt x="16479" y="105"/>
                  </a:lnTo>
                  <a:lnTo>
                    <a:pt x="16479" y="92"/>
                  </a:lnTo>
                  <a:lnTo>
                    <a:pt x="16492" y="79"/>
                  </a:lnTo>
                  <a:lnTo>
                    <a:pt x="16492" y="66"/>
                  </a:lnTo>
                  <a:lnTo>
                    <a:pt x="16492" y="53"/>
                  </a:lnTo>
                  <a:lnTo>
                    <a:pt x="16479" y="53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2E3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8"/>
            <p:cNvSpPr/>
            <p:nvPr/>
          </p:nvSpPr>
          <p:spPr>
            <a:xfrm>
              <a:off x="5517725" y="1838550"/>
              <a:ext cx="61875" cy="252300"/>
            </a:xfrm>
            <a:custGeom>
              <a:rect b="b" l="l" r="r" t="t"/>
              <a:pathLst>
                <a:path extrusionOk="0" h="10092" w="2475">
                  <a:moveTo>
                    <a:pt x="1244" y="0"/>
                  </a:moveTo>
                  <a:lnTo>
                    <a:pt x="0" y="1846"/>
                  </a:lnTo>
                  <a:lnTo>
                    <a:pt x="249" y="2631"/>
                  </a:lnTo>
                  <a:lnTo>
                    <a:pt x="681" y="4215"/>
                  </a:lnTo>
                  <a:lnTo>
                    <a:pt x="864" y="5026"/>
                  </a:lnTo>
                  <a:lnTo>
                    <a:pt x="1335" y="7605"/>
                  </a:lnTo>
                  <a:lnTo>
                    <a:pt x="1571" y="8914"/>
                  </a:lnTo>
                  <a:lnTo>
                    <a:pt x="1427" y="8927"/>
                  </a:lnTo>
                  <a:lnTo>
                    <a:pt x="733" y="9018"/>
                  </a:lnTo>
                  <a:lnTo>
                    <a:pt x="380" y="9110"/>
                  </a:lnTo>
                  <a:lnTo>
                    <a:pt x="341" y="9188"/>
                  </a:lnTo>
                  <a:lnTo>
                    <a:pt x="380" y="9280"/>
                  </a:lnTo>
                  <a:lnTo>
                    <a:pt x="838" y="9581"/>
                  </a:lnTo>
                  <a:lnTo>
                    <a:pt x="1492" y="9895"/>
                  </a:lnTo>
                  <a:lnTo>
                    <a:pt x="2042" y="10091"/>
                  </a:lnTo>
                  <a:lnTo>
                    <a:pt x="2186" y="10091"/>
                  </a:lnTo>
                  <a:lnTo>
                    <a:pt x="2225" y="10039"/>
                  </a:lnTo>
                  <a:lnTo>
                    <a:pt x="2304" y="9607"/>
                  </a:lnTo>
                  <a:lnTo>
                    <a:pt x="2409" y="8429"/>
                  </a:lnTo>
                  <a:lnTo>
                    <a:pt x="2474" y="6361"/>
                  </a:lnTo>
                  <a:lnTo>
                    <a:pt x="2461" y="4490"/>
                  </a:lnTo>
                  <a:lnTo>
                    <a:pt x="2422" y="3953"/>
                  </a:lnTo>
                  <a:lnTo>
                    <a:pt x="2343" y="3521"/>
                  </a:lnTo>
                  <a:lnTo>
                    <a:pt x="2055" y="2605"/>
                  </a:lnTo>
                  <a:lnTo>
                    <a:pt x="1571" y="1388"/>
                  </a:lnTo>
                  <a:lnTo>
                    <a:pt x="1440" y="995"/>
                  </a:lnTo>
                  <a:lnTo>
                    <a:pt x="1309" y="327"/>
                  </a:lnTo>
                  <a:lnTo>
                    <a:pt x="1244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8"/>
            <p:cNvSpPr/>
            <p:nvPr/>
          </p:nvSpPr>
          <p:spPr>
            <a:xfrm>
              <a:off x="5526225" y="2061700"/>
              <a:ext cx="50100" cy="29150"/>
            </a:xfrm>
            <a:custGeom>
              <a:rect b="b" l="l" r="r" t="t"/>
              <a:pathLst>
                <a:path extrusionOk="0" h="1166" w="2004">
                  <a:moveTo>
                    <a:pt x="1074" y="1"/>
                  </a:moveTo>
                  <a:lnTo>
                    <a:pt x="393" y="92"/>
                  </a:lnTo>
                  <a:lnTo>
                    <a:pt x="40" y="197"/>
                  </a:lnTo>
                  <a:lnTo>
                    <a:pt x="1" y="262"/>
                  </a:lnTo>
                  <a:lnTo>
                    <a:pt x="40" y="354"/>
                  </a:lnTo>
                  <a:lnTo>
                    <a:pt x="498" y="655"/>
                  </a:lnTo>
                  <a:lnTo>
                    <a:pt x="1152" y="969"/>
                  </a:lnTo>
                  <a:lnTo>
                    <a:pt x="1702" y="1165"/>
                  </a:lnTo>
                  <a:lnTo>
                    <a:pt x="1846" y="1165"/>
                  </a:lnTo>
                  <a:lnTo>
                    <a:pt x="1885" y="1113"/>
                  </a:lnTo>
                  <a:lnTo>
                    <a:pt x="1964" y="694"/>
                  </a:lnTo>
                  <a:lnTo>
                    <a:pt x="2003" y="341"/>
                  </a:lnTo>
                  <a:lnTo>
                    <a:pt x="1833" y="459"/>
                  </a:lnTo>
                  <a:lnTo>
                    <a:pt x="1532" y="498"/>
                  </a:lnTo>
                  <a:lnTo>
                    <a:pt x="1231" y="393"/>
                  </a:lnTo>
                  <a:lnTo>
                    <a:pt x="1192" y="341"/>
                  </a:lnTo>
                  <a:lnTo>
                    <a:pt x="1231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8"/>
            <p:cNvSpPr/>
            <p:nvPr/>
          </p:nvSpPr>
          <p:spPr>
            <a:xfrm>
              <a:off x="5436250" y="1460600"/>
              <a:ext cx="64800" cy="88375"/>
            </a:xfrm>
            <a:custGeom>
              <a:rect b="b" l="l" r="r" t="t"/>
              <a:pathLst>
                <a:path extrusionOk="0" h="3535" w="2592">
                  <a:moveTo>
                    <a:pt x="223" y="1"/>
                  </a:moveTo>
                  <a:lnTo>
                    <a:pt x="79" y="27"/>
                  </a:lnTo>
                  <a:lnTo>
                    <a:pt x="0" y="158"/>
                  </a:lnTo>
                  <a:lnTo>
                    <a:pt x="0" y="302"/>
                  </a:lnTo>
                  <a:lnTo>
                    <a:pt x="26" y="367"/>
                  </a:lnTo>
                  <a:lnTo>
                    <a:pt x="314" y="799"/>
                  </a:lnTo>
                  <a:lnTo>
                    <a:pt x="1937" y="2946"/>
                  </a:lnTo>
                  <a:lnTo>
                    <a:pt x="2395" y="3482"/>
                  </a:lnTo>
                  <a:lnTo>
                    <a:pt x="2448" y="3535"/>
                  </a:lnTo>
                  <a:lnTo>
                    <a:pt x="2526" y="3496"/>
                  </a:lnTo>
                  <a:lnTo>
                    <a:pt x="2592" y="3221"/>
                  </a:lnTo>
                  <a:lnTo>
                    <a:pt x="2566" y="2370"/>
                  </a:lnTo>
                  <a:lnTo>
                    <a:pt x="2539" y="2160"/>
                  </a:lnTo>
                  <a:lnTo>
                    <a:pt x="2291" y="1912"/>
                  </a:lnTo>
                  <a:lnTo>
                    <a:pt x="746" y="367"/>
                  </a:lnTo>
                  <a:lnTo>
                    <a:pt x="327" y="40"/>
                  </a:lnTo>
                  <a:lnTo>
                    <a:pt x="223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8"/>
            <p:cNvSpPr/>
            <p:nvPr/>
          </p:nvSpPr>
          <p:spPr>
            <a:xfrm>
              <a:off x="5310275" y="1373900"/>
              <a:ext cx="135475" cy="157075"/>
            </a:xfrm>
            <a:custGeom>
              <a:rect b="b" l="l" r="r" t="t"/>
              <a:pathLst>
                <a:path extrusionOk="0" h="6283" w="5419">
                  <a:moveTo>
                    <a:pt x="2579" y="0"/>
                  </a:moveTo>
                  <a:lnTo>
                    <a:pt x="0" y="1872"/>
                  </a:lnTo>
                  <a:lnTo>
                    <a:pt x="3050" y="6283"/>
                  </a:lnTo>
                  <a:lnTo>
                    <a:pt x="5419" y="4293"/>
                  </a:lnTo>
                  <a:lnTo>
                    <a:pt x="2579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8"/>
            <p:cNvSpPr/>
            <p:nvPr/>
          </p:nvSpPr>
          <p:spPr>
            <a:xfrm>
              <a:off x="5320400" y="1386000"/>
              <a:ext cx="114875" cy="132875"/>
            </a:xfrm>
            <a:custGeom>
              <a:rect b="b" l="l" r="r" t="t"/>
              <a:pathLst>
                <a:path extrusionOk="0" h="5315" w="4595">
                  <a:moveTo>
                    <a:pt x="2187" y="1"/>
                  </a:moveTo>
                  <a:lnTo>
                    <a:pt x="1" y="1571"/>
                  </a:lnTo>
                  <a:lnTo>
                    <a:pt x="2592" y="5315"/>
                  </a:lnTo>
                  <a:lnTo>
                    <a:pt x="4595" y="3626"/>
                  </a:lnTo>
                  <a:lnTo>
                    <a:pt x="2187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8"/>
            <p:cNvSpPr/>
            <p:nvPr/>
          </p:nvSpPr>
          <p:spPr>
            <a:xfrm>
              <a:off x="5399275" y="1441950"/>
              <a:ext cx="50725" cy="32425"/>
            </a:xfrm>
            <a:custGeom>
              <a:rect b="b" l="l" r="r" t="t"/>
              <a:pathLst>
                <a:path extrusionOk="0" fill="none" h="1297" w="2029">
                  <a:moveTo>
                    <a:pt x="2029" y="1140"/>
                  </a:moveTo>
                  <a:lnTo>
                    <a:pt x="1898" y="825"/>
                  </a:lnTo>
                  <a:lnTo>
                    <a:pt x="1728" y="537"/>
                  </a:lnTo>
                  <a:lnTo>
                    <a:pt x="1571" y="315"/>
                  </a:lnTo>
                  <a:lnTo>
                    <a:pt x="1348" y="119"/>
                  </a:lnTo>
                  <a:lnTo>
                    <a:pt x="1139" y="53"/>
                  </a:lnTo>
                  <a:lnTo>
                    <a:pt x="1008" y="66"/>
                  </a:lnTo>
                  <a:lnTo>
                    <a:pt x="589" y="53"/>
                  </a:lnTo>
                  <a:lnTo>
                    <a:pt x="170" y="1"/>
                  </a:lnTo>
                  <a:lnTo>
                    <a:pt x="92" y="1"/>
                  </a:lnTo>
                  <a:lnTo>
                    <a:pt x="13" y="79"/>
                  </a:lnTo>
                  <a:lnTo>
                    <a:pt x="0" y="289"/>
                  </a:lnTo>
                  <a:lnTo>
                    <a:pt x="66" y="393"/>
                  </a:lnTo>
                  <a:lnTo>
                    <a:pt x="210" y="459"/>
                  </a:lnTo>
                  <a:lnTo>
                    <a:pt x="720" y="472"/>
                  </a:lnTo>
                  <a:lnTo>
                    <a:pt x="799" y="472"/>
                  </a:lnTo>
                  <a:lnTo>
                    <a:pt x="759" y="459"/>
                  </a:lnTo>
                  <a:lnTo>
                    <a:pt x="1204" y="1100"/>
                  </a:lnTo>
                  <a:lnTo>
                    <a:pt x="1322" y="1205"/>
                  </a:lnTo>
                  <a:lnTo>
                    <a:pt x="1702" y="1284"/>
                  </a:lnTo>
                  <a:lnTo>
                    <a:pt x="1820" y="129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8"/>
            <p:cNvSpPr/>
            <p:nvPr/>
          </p:nvSpPr>
          <p:spPr>
            <a:xfrm>
              <a:off x="5399275" y="1441950"/>
              <a:ext cx="50725" cy="32425"/>
            </a:xfrm>
            <a:custGeom>
              <a:rect b="b" l="l" r="r" t="t"/>
              <a:pathLst>
                <a:path extrusionOk="0" fill="none" h="1297" w="2029">
                  <a:moveTo>
                    <a:pt x="2029" y="1140"/>
                  </a:moveTo>
                  <a:lnTo>
                    <a:pt x="1898" y="825"/>
                  </a:lnTo>
                  <a:lnTo>
                    <a:pt x="1728" y="537"/>
                  </a:lnTo>
                  <a:lnTo>
                    <a:pt x="1571" y="315"/>
                  </a:lnTo>
                  <a:lnTo>
                    <a:pt x="1348" y="119"/>
                  </a:lnTo>
                  <a:lnTo>
                    <a:pt x="1139" y="53"/>
                  </a:lnTo>
                  <a:lnTo>
                    <a:pt x="1008" y="66"/>
                  </a:lnTo>
                  <a:lnTo>
                    <a:pt x="589" y="53"/>
                  </a:lnTo>
                  <a:lnTo>
                    <a:pt x="170" y="1"/>
                  </a:lnTo>
                  <a:lnTo>
                    <a:pt x="92" y="1"/>
                  </a:lnTo>
                  <a:lnTo>
                    <a:pt x="13" y="79"/>
                  </a:lnTo>
                  <a:lnTo>
                    <a:pt x="0" y="289"/>
                  </a:lnTo>
                  <a:lnTo>
                    <a:pt x="66" y="393"/>
                  </a:lnTo>
                  <a:lnTo>
                    <a:pt x="210" y="459"/>
                  </a:lnTo>
                  <a:lnTo>
                    <a:pt x="720" y="472"/>
                  </a:lnTo>
                  <a:lnTo>
                    <a:pt x="799" y="472"/>
                  </a:lnTo>
                  <a:lnTo>
                    <a:pt x="759" y="459"/>
                  </a:lnTo>
                  <a:lnTo>
                    <a:pt x="1204" y="1100"/>
                  </a:lnTo>
                  <a:lnTo>
                    <a:pt x="1322" y="1205"/>
                  </a:lnTo>
                  <a:lnTo>
                    <a:pt x="1702" y="1284"/>
                  </a:lnTo>
                  <a:lnTo>
                    <a:pt x="1820" y="1297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8"/>
            <p:cNvSpPr/>
            <p:nvPr/>
          </p:nvSpPr>
          <p:spPr>
            <a:xfrm>
              <a:off x="5509225" y="1283925"/>
              <a:ext cx="96550" cy="135475"/>
            </a:xfrm>
            <a:custGeom>
              <a:rect b="b" l="l" r="r" t="t"/>
              <a:pathLst>
                <a:path extrusionOk="0" h="5419" w="3862">
                  <a:moveTo>
                    <a:pt x="1257" y="0"/>
                  </a:moveTo>
                  <a:lnTo>
                    <a:pt x="851" y="13"/>
                  </a:lnTo>
                  <a:lnTo>
                    <a:pt x="524" y="196"/>
                  </a:lnTo>
                  <a:lnTo>
                    <a:pt x="406" y="367"/>
                  </a:lnTo>
                  <a:lnTo>
                    <a:pt x="275" y="982"/>
                  </a:lnTo>
                  <a:lnTo>
                    <a:pt x="209" y="1597"/>
                  </a:lnTo>
                  <a:lnTo>
                    <a:pt x="236" y="1885"/>
                  </a:lnTo>
                  <a:lnTo>
                    <a:pt x="288" y="2264"/>
                  </a:lnTo>
                  <a:lnTo>
                    <a:pt x="236" y="2448"/>
                  </a:lnTo>
                  <a:lnTo>
                    <a:pt x="157" y="2526"/>
                  </a:lnTo>
                  <a:lnTo>
                    <a:pt x="65" y="2592"/>
                  </a:lnTo>
                  <a:lnTo>
                    <a:pt x="0" y="2775"/>
                  </a:lnTo>
                  <a:lnTo>
                    <a:pt x="39" y="3063"/>
                  </a:lnTo>
                  <a:lnTo>
                    <a:pt x="131" y="3207"/>
                  </a:lnTo>
                  <a:lnTo>
                    <a:pt x="209" y="3560"/>
                  </a:lnTo>
                  <a:lnTo>
                    <a:pt x="393" y="4568"/>
                  </a:lnTo>
                  <a:lnTo>
                    <a:pt x="537" y="4934"/>
                  </a:lnTo>
                  <a:lnTo>
                    <a:pt x="746" y="5222"/>
                  </a:lnTo>
                  <a:lnTo>
                    <a:pt x="1034" y="5393"/>
                  </a:lnTo>
                  <a:lnTo>
                    <a:pt x="1230" y="5419"/>
                  </a:lnTo>
                  <a:lnTo>
                    <a:pt x="1610" y="5406"/>
                  </a:lnTo>
                  <a:lnTo>
                    <a:pt x="2330" y="5235"/>
                  </a:lnTo>
                  <a:lnTo>
                    <a:pt x="2932" y="4934"/>
                  </a:lnTo>
                  <a:lnTo>
                    <a:pt x="3351" y="4542"/>
                  </a:lnTo>
                  <a:lnTo>
                    <a:pt x="3455" y="4332"/>
                  </a:lnTo>
                  <a:lnTo>
                    <a:pt x="3534" y="4084"/>
                  </a:lnTo>
                  <a:lnTo>
                    <a:pt x="3743" y="3364"/>
                  </a:lnTo>
                  <a:lnTo>
                    <a:pt x="3861" y="2500"/>
                  </a:lnTo>
                  <a:lnTo>
                    <a:pt x="3783" y="1898"/>
                  </a:lnTo>
                  <a:lnTo>
                    <a:pt x="3639" y="1545"/>
                  </a:lnTo>
                  <a:lnTo>
                    <a:pt x="3534" y="1387"/>
                  </a:lnTo>
                  <a:lnTo>
                    <a:pt x="3246" y="1086"/>
                  </a:lnTo>
                  <a:lnTo>
                    <a:pt x="2408" y="458"/>
                  </a:lnTo>
                  <a:lnTo>
                    <a:pt x="1715" y="11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8"/>
            <p:cNvSpPr/>
            <p:nvPr/>
          </p:nvSpPr>
          <p:spPr>
            <a:xfrm>
              <a:off x="5519350" y="1340200"/>
              <a:ext cx="4950" cy="7550"/>
            </a:xfrm>
            <a:custGeom>
              <a:rect b="b" l="l" r="r" t="t"/>
              <a:pathLst>
                <a:path extrusionOk="0" fill="none" h="302" w="198">
                  <a:moveTo>
                    <a:pt x="40" y="0"/>
                  </a:moveTo>
                  <a:lnTo>
                    <a:pt x="197" y="288"/>
                  </a:lnTo>
                  <a:lnTo>
                    <a:pt x="1" y="301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8"/>
            <p:cNvSpPr/>
            <p:nvPr/>
          </p:nvSpPr>
          <p:spPr>
            <a:xfrm>
              <a:off x="5519350" y="1328100"/>
              <a:ext cx="8200" cy="12775"/>
            </a:xfrm>
            <a:custGeom>
              <a:rect b="b" l="l" r="r" t="t"/>
              <a:pathLst>
                <a:path extrusionOk="0" fill="none" h="511" w="328">
                  <a:moveTo>
                    <a:pt x="1" y="0"/>
                  </a:moveTo>
                  <a:lnTo>
                    <a:pt x="40" y="0"/>
                  </a:lnTo>
                  <a:lnTo>
                    <a:pt x="223" y="118"/>
                  </a:lnTo>
                  <a:lnTo>
                    <a:pt x="315" y="340"/>
                  </a:lnTo>
                  <a:lnTo>
                    <a:pt x="328" y="510"/>
                  </a:lnTo>
                </a:path>
              </a:pathLst>
            </a:custGeom>
            <a:noFill/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8"/>
            <p:cNvSpPr/>
            <p:nvPr/>
          </p:nvSpPr>
          <p:spPr>
            <a:xfrm>
              <a:off x="5557975" y="1375525"/>
              <a:ext cx="45175" cy="75625"/>
            </a:xfrm>
            <a:custGeom>
              <a:rect b="b" l="l" r="r" t="t"/>
              <a:pathLst>
                <a:path extrusionOk="0" h="3025" w="1807">
                  <a:moveTo>
                    <a:pt x="1676" y="1"/>
                  </a:moveTo>
                  <a:lnTo>
                    <a:pt x="92" y="1441"/>
                  </a:lnTo>
                  <a:lnTo>
                    <a:pt x="131" y="2134"/>
                  </a:lnTo>
                  <a:lnTo>
                    <a:pt x="92" y="2815"/>
                  </a:lnTo>
                  <a:lnTo>
                    <a:pt x="66" y="2933"/>
                  </a:lnTo>
                  <a:lnTo>
                    <a:pt x="0" y="3024"/>
                  </a:lnTo>
                  <a:lnTo>
                    <a:pt x="393" y="2763"/>
                  </a:lnTo>
                  <a:lnTo>
                    <a:pt x="1217" y="2331"/>
                  </a:lnTo>
                  <a:lnTo>
                    <a:pt x="1636" y="2147"/>
                  </a:lnTo>
                  <a:lnTo>
                    <a:pt x="1806" y="2095"/>
                  </a:lnTo>
                  <a:lnTo>
                    <a:pt x="1741" y="1571"/>
                  </a:lnTo>
                  <a:lnTo>
                    <a:pt x="1689" y="524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8"/>
            <p:cNvSpPr/>
            <p:nvPr/>
          </p:nvSpPr>
          <p:spPr>
            <a:xfrm>
              <a:off x="5423150" y="1866675"/>
              <a:ext cx="101800" cy="351800"/>
            </a:xfrm>
            <a:custGeom>
              <a:rect b="b" l="l" r="r" t="t"/>
              <a:pathLst>
                <a:path extrusionOk="0" h="14072" w="4072">
                  <a:moveTo>
                    <a:pt x="4071" y="1"/>
                  </a:moveTo>
                  <a:lnTo>
                    <a:pt x="1100" y="1388"/>
                  </a:lnTo>
                  <a:lnTo>
                    <a:pt x="1087" y="1663"/>
                  </a:lnTo>
                  <a:lnTo>
                    <a:pt x="1074" y="3090"/>
                  </a:lnTo>
                  <a:lnTo>
                    <a:pt x="1126" y="4032"/>
                  </a:lnTo>
                  <a:lnTo>
                    <a:pt x="1192" y="4359"/>
                  </a:lnTo>
                  <a:lnTo>
                    <a:pt x="1401" y="5616"/>
                  </a:lnTo>
                  <a:lnTo>
                    <a:pt x="1977" y="10812"/>
                  </a:lnTo>
                  <a:lnTo>
                    <a:pt x="2043" y="11951"/>
                  </a:lnTo>
                  <a:lnTo>
                    <a:pt x="2003" y="12631"/>
                  </a:lnTo>
                  <a:lnTo>
                    <a:pt x="1990" y="12749"/>
                  </a:lnTo>
                  <a:lnTo>
                    <a:pt x="1139" y="12867"/>
                  </a:lnTo>
                  <a:lnTo>
                    <a:pt x="105" y="13037"/>
                  </a:lnTo>
                  <a:lnTo>
                    <a:pt x="53" y="13063"/>
                  </a:lnTo>
                  <a:lnTo>
                    <a:pt x="1" y="13168"/>
                  </a:lnTo>
                  <a:lnTo>
                    <a:pt x="132" y="13312"/>
                  </a:lnTo>
                  <a:lnTo>
                    <a:pt x="498" y="13482"/>
                  </a:lnTo>
                  <a:lnTo>
                    <a:pt x="825" y="13587"/>
                  </a:lnTo>
                  <a:lnTo>
                    <a:pt x="1506" y="13809"/>
                  </a:lnTo>
                  <a:lnTo>
                    <a:pt x="2265" y="14058"/>
                  </a:lnTo>
                  <a:lnTo>
                    <a:pt x="2527" y="14071"/>
                  </a:lnTo>
                  <a:lnTo>
                    <a:pt x="2645" y="14019"/>
                  </a:lnTo>
                  <a:lnTo>
                    <a:pt x="2684" y="13953"/>
                  </a:lnTo>
                  <a:lnTo>
                    <a:pt x="2762" y="13822"/>
                  </a:lnTo>
                  <a:lnTo>
                    <a:pt x="2933" y="13312"/>
                  </a:lnTo>
                  <a:lnTo>
                    <a:pt x="3155" y="12317"/>
                  </a:lnTo>
                  <a:lnTo>
                    <a:pt x="3247" y="11637"/>
                  </a:lnTo>
                  <a:lnTo>
                    <a:pt x="3404" y="10144"/>
                  </a:lnTo>
                  <a:lnTo>
                    <a:pt x="3600" y="8024"/>
                  </a:lnTo>
                  <a:lnTo>
                    <a:pt x="3613" y="6885"/>
                  </a:lnTo>
                  <a:lnTo>
                    <a:pt x="3561" y="6480"/>
                  </a:lnTo>
                  <a:lnTo>
                    <a:pt x="3378" y="5707"/>
                  </a:lnTo>
                  <a:lnTo>
                    <a:pt x="3050" y="4608"/>
                  </a:lnTo>
                  <a:lnTo>
                    <a:pt x="2933" y="4084"/>
                  </a:lnTo>
                  <a:lnTo>
                    <a:pt x="2933" y="3927"/>
                  </a:lnTo>
                  <a:lnTo>
                    <a:pt x="3535" y="1807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8"/>
            <p:cNvSpPr/>
            <p:nvPr/>
          </p:nvSpPr>
          <p:spPr>
            <a:xfrm>
              <a:off x="5423150" y="2185400"/>
              <a:ext cx="72675" cy="33075"/>
            </a:xfrm>
            <a:custGeom>
              <a:rect b="b" l="l" r="r" t="t"/>
              <a:pathLst>
                <a:path extrusionOk="0" h="1323" w="2907">
                  <a:moveTo>
                    <a:pt x="1990" y="0"/>
                  </a:moveTo>
                  <a:lnTo>
                    <a:pt x="1139" y="118"/>
                  </a:lnTo>
                  <a:lnTo>
                    <a:pt x="105" y="288"/>
                  </a:lnTo>
                  <a:lnTo>
                    <a:pt x="53" y="314"/>
                  </a:lnTo>
                  <a:lnTo>
                    <a:pt x="1" y="419"/>
                  </a:lnTo>
                  <a:lnTo>
                    <a:pt x="132" y="563"/>
                  </a:lnTo>
                  <a:lnTo>
                    <a:pt x="498" y="733"/>
                  </a:lnTo>
                  <a:lnTo>
                    <a:pt x="825" y="838"/>
                  </a:lnTo>
                  <a:lnTo>
                    <a:pt x="1506" y="1060"/>
                  </a:lnTo>
                  <a:lnTo>
                    <a:pt x="2265" y="1309"/>
                  </a:lnTo>
                  <a:lnTo>
                    <a:pt x="2527" y="1322"/>
                  </a:lnTo>
                  <a:lnTo>
                    <a:pt x="2645" y="1270"/>
                  </a:lnTo>
                  <a:lnTo>
                    <a:pt x="2684" y="1217"/>
                  </a:lnTo>
                  <a:lnTo>
                    <a:pt x="2828" y="877"/>
                  </a:lnTo>
                  <a:lnTo>
                    <a:pt x="2906" y="524"/>
                  </a:lnTo>
                  <a:lnTo>
                    <a:pt x="2710" y="602"/>
                  </a:lnTo>
                  <a:lnTo>
                    <a:pt x="2331" y="615"/>
                  </a:lnTo>
                  <a:lnTo>
                    <a:pt x="1872" y="471"/>
                  </a:lnTo>
                  <a:lnTo>
                    <a:pt x="1794" y="419"/>
                  </a:lnTo>
                  <a:lnTo>
                    <a:pt x="1990" y="0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8"/>
            <p:cNvSpPr/>
            <p:nvPr/>
          </p:nvSpPr>
          <p:spPr>
            <a:xfrm>
              <a:off x="5440175" y="1375525"/>
              <a:ext cx="174100" cy="557925"/>
            </a:xfrm>
            <a:custGeom>
              <a:rect b="b" l="l" r="r" t="t"/>
              <a:pathLst>
                <a:path extrusionOk="0" h="22317" w="6964">
                  <a:moveTo>
                    <a:pt x="6388" y="1"/>
                  </a:moveTo>
                  <a:lnTo>
                    <a:pt x="4804" y="1441"/>
                  </a:lnTo>
                  <a:lnTo>
                    <a:pt x="4843" y="2134"/>
                  </a:lnTo>
                  <a:lnTo>
                    <a:pt x="4804" y="2815"/>
                  </a:lnTo>
                  <a:lnTo>
                    <a:pt x="4765" y="2946"/>
                  </a:lnTo>
                  <a:lnTo>
                    <a:pt x="4516" y="3286"/>
                  </a:lnTo>
                  <a:lnTo>
                    <a:pt x="3861" y="3914"/>
                  </a:lnTo>
                  <a:lnTo>
                    <a:pt x="2788" y="4857"/>
                  </a:lnTo>
                  <a:lnTo>
                    <a:pt x="2173" y="5498"/>
                  </a:lnTo>
                  <a:lnTo>
                    <a:pt x="1964" y="5851"/>
                  </a:lnTo>
                  <a:lnTo>
                    <a:pt x="1951" y="5995"/>
                  </a:lnTo>
                  <a:lnTo>
                    <a:pt x="2042" y="6545"/>
                  </a:lnTo>
                  <a:lnTo>
                    <a:pt x="2212" y="7514"/>
                  </a:lnTo>
                  <a:lnTo>
                    <a:pt x="2225" y="8155"/>
                  </a:lnTo>
                  <a:lnTo>
                    <a:pt x="2173" y="8469"/>
                  </a:lnTo>
                  <a:lnTo>
                    <a:pt x="1924" y="9333"/>
                  </a:lnTo>
                  <a:lnTo>
                    <a:pt x="995" y="12134"/>
                  </a:lnTo>
                  <a:lnTo>
                    <a:pt x="733" y="13116"/>
                  </a:lnTo>
                  <a:lnTo>
                    <a:pt x="642" y="13705"/>
                  </a:lnTo>
                  <a:lnTo>
                    <a:pt x="341" y="16296"/>
                  </a:lnTo>
                  <a:lnTo>
                    <a:pt x="79" y="19424"/>
                  </a:lnTo>
                  <a:lnTo>
                    <a:pt x="0" y="21270"/>
                  </a:lnTo>
                  <a:lnTo>
                    <a:pt x="40" y="22003"/>
                  </a:lnTo>
                  <a:lnTo>
                    <a:pt x="92" y="22134"/>
                  </a:lnTo>
                  <a:lnTo>
                    <a:pt x="170" y="22186"/>
                  </a:lnTo>
                  <a:lnTo>
                    <a:pt x="393" y="22265"/>
                  </a:lnTo>
                  <a:lnTo>
                    <a:pt x="851" y="22317"/>
                  </a:lnTo>
                  <a:lnTo>
                    <a:pt x="1597" y="22251"/>
                  </a:lnTo>
                  <a:lnTo>
                    <a:pt x="2330" y="22055"/>
                  </a:lnTo>
                  <a:lnTo>
                    <a:pt x="2618" y="21911"/>
                  </a:lnTo>
                  <a:lnTo>
                    <a:pt x="2919" y="21728"/>
                  </a:lnTo>
                  <a:lnTo>
                    <a:pt x="3652" y="21073"/>
                  </a:lnTo>
                  <a:lnTo>
                    <a:pt x="4372" y="20275"/>
                  </a:lnTo>
                  <a:lnTo>
                    <a:pt x="4778" y="19673"/>
                  </a:lnTo>
                  <a:lnTo>
                    <a:pt x="4948" y="19333"/>
                  </a:lnTo>
                  <a:lnTo>
                    <a:pt x="4974" y="19176"/>
                  </a:lnTo>
                  <a:lnTo>
                    <a:pt x="5183" y="17513"/>
                  </a:lnTo>
                  <a:lnTo>
                    <a:pt x="5354" y="16178"/>
                  </a:lnTo>
                  <a:lnTo>
                    <a:pt x="5511" y="15773"/>
                  </a:lnTo>
                  <a:lnTo>
                    <a:pt x="5943" y="14595"/>
                  </a:lnTo>
                  <a:lnTo>
                    <a:pt x="6087" y="13770"/>
                  </a:lnTo>
                  <a:lnTo>
                    <a:pt x="6126" y="13129"/>
                  </a:lnTo>
                  <a:lnTo>
                    <a:pt x="6126" y="12775"/>
                  </a:lnTo>
                  <a:lnTo>
                    <a:pt x="6113" y="12042"/>
                  </a:lnTo>
                  <a:lnTo>
                    <a:pt x="6283" y="10498"/>
                  </a:lnTo>
                  <a:lnTo>
                    <a:pt x="6702" y="8247"/>
                  </a:lnTo>
                  <a:lnTo>
                    <a:pt x="6898" y="7016"/>
                  </a:lnTo>
                  <a:lnTo>
                    <a:pt x="6950" y="6440"/>
                  </a:lnTo>
                  <a:lnTo>
                    <a:pt x="6963" y="5197"/>
                  </a:lnTo>
                  <a:lnTo>
                    <a:pt x="6885" y="4006"/>
                  </a:lnTo>
                  <a:lnTo>
                    <a:pt x="6728" y="3011"/>
                  </a:lnTo>
                  <a:lnTo>
                    <a:pt x="6636" y="2671"/>
                  </a:lnTo>
                  <a:lnTo>
                    <a:pt x="6545" y="2331"/>
                  </a:lnTo>
                  <a:lnTo>
                    <a:pt x="6440" y="1467"/>
                  </a:lnTo>
                  <a:lnTo>
                    <a:pt x="6388" y="236"/>
                  </a:lnTo>
                  <a:lnTo>
                    <a:pt x="6388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8"/>
            <p:cNvSpPr/>
            <p:nvPr/>
          </p:nvSpPr>
          <p:spPr>
            <a:xfrm>
              <a:off x="5440175" y="1611450"/>
              <a:ext cx="161675" cy="322000"/>
            </a:xfrm>
            <a:custGeom>
              <a:rect b="b" l="l" r="r" t="t"/>
              <a:pathLst>
                <a:path extrusionOk="0" h="12880" w="6467">
                  <a:moveTo>
                    <a:pt x="6466" y="1"/>
                  </a:moveTo>
                  <a:lnTo>
                    <a:pt x="6231" y="223"/>
                  </a:lnTo>
                  <a:lnTo>
                    <a:pt x="5537" y="786"/>
                  </a:lnTo>
                  <a:lnTo>
                    <a:pt x="4621" y="1362"/>
                  </a:lnTo>
                  <a:lnTo>
                    <a:pt x="3822" y="1689"/>
                  </a:lnTo>
                  <a:lnTo>
                    <a:pt x="3272" y="1833"/>
                  </a:lnTo>
                  <a:lnTo>
                    <a:pt x="2998" y="1872"/>
                  </a:lnTo>
                  <a:lnTo>
                    <a:pt x="2605" y="1899"/>
                  </a:lnTo>
                  <a:lnTo>
                    <a:pt x="2042" y="1833"/>
                  </a:lnTo>
                  <a:lnTo>
                    <a:pt x="1676" y="1676"/>
                  </a:lnTo>
                  <a:lnTo>
                    <a:pt x="1479" y="1467"/>
                  </a:lnTo>
                  <a:lnTo>
                    <a:pt x="1440" y="1349"/>
                  </a:lnTo>
                  <a:lnTo>
                    <a:pt x="982" y="2723"/>
                  </a:lnTo>
                  <a:lnTo>
                    <a:pt x="733" y="3679"/>
                  </a:lnTo>
                  <a:lnTo>
                    <a:pt x="629" y="4268"/>
                  </a:lnTo>
                  <a:lnTo>
                    <a:pt x="341" y="6859"/>
                  </a:lnTo>
                  <a:lnTo>
                    <a:pt x="79" y="9987"/>
                  </a:lnTo>
                  <a:lnTo>
                    <a:pt x="0" y="11833"/>
                  </a:lnTo>
                  <a:lnTo>
                    <a:pt x="27" y="12566"/>
                  </a:lnTo>
                  <a:lnTo>
                    <a:pt x="92" y="12697"/>
                  </a:lnTo>
                  <a:lnTo>
                    <a:pt x="170" y="12749"/>
                  </a:lnTo>
                  <a:lnTo>
                    <a:pt x="393" y="12828"/>
                  </a:lnTo>
                  <a:lnTo>
                    <a:pt x="851" y="12880"/>
                  </a:lnTo>
                  <a:lnTo>
                    <a:pt x="1597" y="12814"/>
                  </a:lnTo>
                  <a:lnTo>
                    <a:pt x="2317" y="12618"/>
                  </a:lnTo>
                  <a:lnTo>
                    <a:pt x="2618" y="12474"/>
                  </a:lnTo>
                  <a:lnTo>
                    <a:pt x="2919" y="12291"/>
                  </a:lnTo>
                  <a:lnTo>
                    <a:pt x="3652" y="11636"/>
                  </a:lnTo>
                  <a:lnTo>
                    <a:pt x="4372" y="10838"/>
                  </a:lnTo>
                  <a:lnTo>
                    <a:pt x="4778" y="10236"/>
                  </a:lnTo>
                  <a:lnTo>
                    <a:pt x="4935" y="9896"/>
                  </a:lnTo>
                  <a:lnTo>
                    <a:pt x="4974" y="9739"/>
                  </a:lnTo>
                  <a:lnTo>
                    <a:pt x="5183" y="8076"/>
                  </a:lnTo>
                  <a:lnTo>
                    <a:pt x="5354" y="6741"/>
                  </a:lnTo>
                  <a:lnTo>
                    <a:pt x="5511" y="6336"/>
                  </a:lnTo>
                  <a:lnTo>
                    <a:pt x="5943" y="5158"/>
                  </a:lnTo>
                  <a:lnTo>
                    <a:pt x="6087" y="4333"/>
                  </a:lnTo>
                  <a:lnTo>
                    <a:pt x="6126" y="3692"/>
                  </a:lnTo>
                  <a:lnTo>
                    <a:pt x="6113" y="3338"/>
                  </a:lnTo>
                  <a:lnTo>
                    <a:pt x="6113" y="2933"/>
                  </a:lnTo>
                  <a:lnTo>
                    <a:pt x="6152" y="2108"/>
                  </a:lnTo>
                  <a:lnTo>
                    <a:pt x="6309" y="838"/>
                  </a:lnTo>
                  <a:lnTo>
                    <a:pt x="6466" y="1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8"/>
            <p:cNvSpPr/>
            <p:nvPr/>
          </p:nvSpPr>
          <p:spPr>
            <a:xfrm>
              <a:off x="5501675" y="1798950"/>
              <a:ext cx="55000" cy="96225"/>
            </a:xfrm>
            <a:custGeom>
              <a:rect b="b" l="l" r="r" t="t"/>
              <a:pathLst>
                <a:path extrusionOk="0" fill="none" h="3849" w="2200">
                  <a:moveTo>
                    <a:pt x="2200" y="0"/>
                  </a:moveTo>
                  <a:lnTo>
                    <a:pt x="1" y="384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8"/>
            <p:cNvSpPr/>
            <p:nvPr/>
          </p:nvSpPr>
          <p:spPr>
            <a:xfrm>
              <a:off x="5506275" y="1860475"/>
              <a:ext cx="25225" cy="50725"/>
            </a:xfrm>
            <a:custGeom>
              <a:rect b="b" l="l" r="r" t="t"/>
              <a:pathLst>
                <a:path extrusionOk="0" fill="none" h="2029" w="1009">
                  <a:moveTo>
                    <a:pt x="1008" y="0"/>
                  </a:moveTo>
                  <a:lnTo>
                    <a:pt x="0" y="2029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8"/>
            <p:cNvSpPr/>
            <p:nvPr/>
          </p:nvSpPr>
          <p:spPr>
            <a:xfrm>
              <a:off x="5497425" y="1228950"/>
              <a:ext cx="244475" cy="474150"/>
            </a:xfrm>
            <a:custGeom>
              <a:rect b="b" l="l" r="r" t="t"/>
              <a:pathLst>
                <a:path extrusionOk="0" h="18966" w="9779">
                  <a:moveTo>
                    <a:pt x="2697" y="0"/>
                  </a:moveTo>
                  <a:lnTo>
                    <a:pt x="1912" y="92"/>
                  </a:lnTo>
                  <a:lnTo>
                    <a:pt x="1833" y="105"/>
                  </a:lnTo>
                  <a:lnTo>
                    <a:pt x="1611" y="105"/>
                  </a:lnTo>
                  <a:lnTo>
                    <a:pt x="786" y="249"/>
                  </a:lnTo>
                  <a:lnTo>
                    <a:pt x="472" y="393"/>
                  </a:lnTo>
                  <a:lnTo>
                    <a:pt x="210" y="589"/>
                  </a:lnTo>
                  <a:lnTo>
                    <a:pt x="40" y="864"/>
                  </a:lnTo>
                  <a:lnTo>
                    <a:pt x="14" y="1034"/>
                  </a:lnTo>
                  <a:lnTo>
                    <a:pt x="1" y="1217"/>
                  </a:lnTo>
                  <a:lnTo>
                    <a:pt x="27" y="1571"/>
                  </a:lnTo>
                  <a:lnTo>
                    <a:pt x="171" y="2068"/>
                  </a:lnTo>
                  <a:lnTo>
                    <a:pt x="551" y="2631"/>
                  </a:lnTo>
                  <a:lnTo>
                    <a:pt x="943" y="2919"/>
                  </a:lnTo>
                  <a:lnTo>
                    <a:pt x="1244" y="3063"/>
                  </a:lnTo>
                  <a:lnTo>
                    <a:pt x="1401" y="3102"/>
                  </a:lnTo>
                  <a:lnTo>
                    <a:pt x="1493" y="3285"/>
                  </a:lnTo>
                  <a:lnTo>
                    <a:pt x="1781" y="4031"/>
                  </a:lnTo>
                  <a:lnTo>
                    <a:pt x="1650" y="4175"/>
                  </a:lnTo>
                  <a:lnTo>
                    <a:pt x="1571" y="4346"/>
                  </a:lnTo>
                  <a:lnTo>
                    <a:pt x="1611" y="4359"/>
                  </a:lnTo>
                  <a:lnTo>
                    <a:pt x="1807" y="4660"/>
                  </a:lnTo>
                  <a:lnTo>
                    <a:pt x="1938" y="5079"/>
                  </a:lnTo>
                  <a:lnTo>
                    <a:pt x="2003" y="5406"/>
                  </a:lnTo>
                  <a:lnTo>
                    <a:pt x="2016" y="5589"/>
                  </a:lnTo>
                  <a:lnTo>
                    <a:pt x="1938" y="5995"/>
                  </a:lnTo>
                  <a:lnTo>
                    <a:pt x="1676" y="6702"/>
                  </a:lnTo>
                  <a:lnTo>
                    <a:pt x="1192" y="7722"/>
                  </a:lnTo>
                  <a:lnTo>
                    <a:pt x="917" y="8482"/>
                  </a:lnTo>
                  <a:lnTo>
                    <a:pt x="839" y="8953"/>
                  </a:lnTo>
                  <a:lnTo>
                    <a:pt x="852" y="9175"/>
                  </a:lnTo>
                  <a:lnTo>
                    <a:pt x="891" y="9372"/>
                  </a:lnTo>
                  <a:lnTo>
                    <a:pt x="1022" y="9699"/>
                  </a:lnTo>
                  <a:lnTo>
                    <a:pt x="1336" y="10065"/>
                  </a:lnTo>
                  <a:lnTo>
                    <a:pt x="1807" y="10406"/>
                  </a:lnTo>
                  <a:lnTo>
                    <a:pt x="2056" y="10641"/>
                  </a:lnTo>
                  <a:lnTo>
                    <a:pt x="2134" y="10838"/>
                  </a:lnTo>
                  <a:lnTo>
                    <a:pt x="2134" y="10942"/>
                  </a:lnTo>
                  <a:lnTo>
                    <a:pt x="2121" y="11060"/>
                  </a:lnTo>
                  <a:lnTo>
                    <a:pt x="2030" y="11230"/>
                  </a:lnTo>
                  <a:lnTo>
                    <a:pt x="1820" y="11426"/>
                  </a:lnTo>
                  <a:lnTo>
                    <a:pt x="1493" y="11636"/>
                  </a:lnTo>
                  <a:lnTo>
                    <a:pt x="1323" y="11872"/>
                  </a:lnTo>
                  <a:lnTo>
                    <a:pt x="1270" y="12081"/>
                  </a:lnTo>
                  <a:lnTo>
                    <a:pt x="1284" y="12225"/>
                  </a:lnTo>
                  <a:lnTo>
                    <a:pt x="1297" y="12330"/>
                  </a:lnTo>
                  <a:lnTo>
                    <a:pt x="1401" y="12552"/>
                  </a:lnTo>
                  <a:lnTo>
                    <a:pt x="1650" y="12906"/>
                  </a:lnTo>
                  <a:lnTo>
                    <a:pt x="2409" y="13599"/>
                  </a:lnTo>
                  <a:lnTo>
                    <a:pt x="2920" y="14005"/>
                  </a:lnTo>
                  <a:lnTo>
                    <a:pt x="2880" y="14830"/>
                  </a:lnTo>
                  <a:lnTo>
                    <a:pt x="2907" y="15641"/>
                  </a:lnTo>
                  <a:lnTo>
                    <a:pt x="2776" y="15877"/>
                  </a:lnTo>
                  <a:lnTo>
                    <a:pt x="2553" y="16374"/>
                  </a:lnTo>
                  <a:lnTo>
                    <a:pt x="2409" y="16898"/>
                  </a:lnTo>
                  <a:lnTo>
                    <a:pt x="2344" y="17434"/>
                  </a:lnTo>
                  <a:lnTo>
                    <a:pt x="2344" y="17709"/>
                  </a:lnTo>
                  <a:lnTo>
                    <a:pt x="2357" y="17905"/>
                  </a:lnTo>
                  <a:lnTo>
                    <a:pt x="2461" y="18233"/>
                  </a:lnTo>
                  <a:lnTo>
                    <a:pt x="2632" y="18494"/>
                  </a:lnTo>
                  <a:lnTo>
                    <a:pt x="2854" y="18704"/>
                  </a:lnTo>
                  <a:lnTo>
                    <a:pt x="3129" y="18848"/>
                  </a:lnTo>
                  <a:lnTo>
                    <a:pt x="3430" y="18939"/>
                  </a:lnTo>
                  <a:lnTo>
                    <a:pt x="3941" y="18966"/>
                  </a:lnTo>
                  <a:lnTo>
                    <a:pt x="4281" y="18887"/>
                  </a:lnTo>
                  <a:lnTo>
                    <a:pt x="4660" y="18769"/>
                  </a:lnTo>
                  <a:lnTo>
                    <a:pt x="5027" y="18612"/>
                  </a:lnTo>
                  <a:lnTo>
                    <a:pt x="5197" y="18678"/>
                  </a:lnTo>
                  <a:lnTo>
                    <a:pt x="5629" y="18743"/>
                  </a:lnTo>
                  <a:lnTo>
                    <a:pt x="6139" y="18743"/>
                  </a:lnTo>
                  <a:lnTo>
                    <a:pt x="6689" y="18651"/>
                  </a:lnTo>
                  <a:lnTo>
                    <a:pt x="7265" y="18481"/>
                  </a:lnTo>
                  <a:lnTo>
                    <a:pt x="7828" y="18193"/>
                  </a:lnTo>
                  <a:lnTo>
                    <a:pt x="8364" y="17814"/>
                  </a:lnTo>
                  <a:lnTo>
                    <a:pt x="8836" y="17303"/>
                  </a:lnTo>
                  <a:lnTo>
                    <a:pt x="9032" y="17002"/>
                  </a:lnTo>
                  <a:lnTo>
                    <a:pt x="9215" y="16675"/>
                  </a:lnTo>
                  <a:lnTo>
                    <a:pt x="9438" y="16112"/>
                  </a:lnTo>
                  <a:lnTo>
                    <a:pt x="9516" y="15628"/>
                  </a:lnTo>
                  <a:lnTo>
                    <a:pt x="9503" y="15196"/>
                  </a:lnTo>
                  <a:lnTo>
                    <a:pt x="9346" y="14607"/>
                  </a:lnTo>
                  <a:lnTo>
                    <a:pt x="9084" y="13822"/>
                  </a:lnTo>
                  <a:lnTo>
                    <a:pt x="9032" y="13377"/>
                  </a:lnTo>
                  <a:lnTo>
                    <a:pt x="9032" y="13141"/>
                  </a:lnTo>
                  <a:lnTo>
                    <a:pt x="9097" y="12748"/>
                  </a:lnTo>
                  <a:lnTo>
                    <a:pt x="9320" y="12238"/>
                  </a:lnTo>
                  <a:lnTo>
                    <a:pt x="9569" y="11754"/>
                  </a:lnTo>
                  <a:lnTo>
                    <a:pt x="9713" y="11374"/>
                  </a:lnTo>
                  <a:lnTo>
                    <a:pt x="9778" y="10929"/>
                  </a:lnTo>
                  <a:lnTo>
                    <a:pt x="9752" y="10366"/>
                  </a:lnTo>
                  <a:lnTo>
                    <a:pt x="9686" y="10039"/>
                  </a:lnTo>
                  <a:lnTo>
                    <a:pt x="9595" y="9699"/>
                  </a:lnTo>
                  <a:lnTo>
                    <a:pt x="9359" y="9110"/>
                  </a:lnTo>
                  <a:lnTo>
                    <a:pt x="9084" y="8612"/>
                  </a:lnTo>
                  <a:lnTo>
                    <a:pt x="8744" y="8194"/>
                  </a:lnTo>
                  <a:lnTo>
                    <a:pt x="8194" y="7683"/>
                  </a:lnTo>
                  <a:lnTo>
                    <a:pt x="7383" y="7147"/>
                  </a:lnTo>
                  <a:lnTo>
                    <a:pt x="6977" y="6911"/>
                  </a:lnTo>
                  <a:lnTo>
                    <a:pt x="6807" y="6793"/>
                  </a:lnTo>
                  <a:lnTo>
                    <a:pt x="6545" y="6505"/>
                  </a:lnTo>
                  <a:lnTo>
                    <a:pt x="6388" y="6178"/>
                  </a:lnTo>
                  <a:lnTo>
                    <a:pt x="6310" y="5825"/>
                  </a:lnTo>
                  <a:lnTo>
                    <a:pt x="6296" y="5654"/>
                  </a:lnTo>
                  <a:lnTo>
                    <a:pt x="6244" y="6152"/>
                  </a:lnTo>
                  <a:lnTo>
                    <a:pt x="6218" y="5798"/>
                  </a:lnTo>
                  <a:lnTo>
                    <a:pt x="6244" y="5445"/>
                  </a:lnTo>
                  <a:lnTo>
                    <a:pt x="6270" y="5275"/>
                  </a:lnTo>
                  <a:lnTo>
                    <a:pt x="6310" y="5092"/>
                  </a:lnTo>
                  <a:lnTo>
                    <a:pt x="6283" y="5366"/>
                  </a:lnTo>
                  <a:lnTo>
                    <a:pt x="6296" y="5654"/>
                  </a:lnTo>
                  <a:lnTo>
                    <a:pt x="6401" y="4620"/>
                  </a:lnTo>
                  <a:lnTo>
                    <a:pt x="6401" y="4634"/>
                  </a:lnTo>
                  <a:lnTo>
                    <a:pt x="6467" y="4280"/>
                  </a:lnTo>
                  <a:lnTo>
                    <a:pt x="6506" y="3495"/>
                  </a:lnTo>
                  <a:lnTo>
                    <a:pt x="6388" y="2618"/>
                  </a:lnTo>
                  <a:lnTo>
                    <a:pt x="6126" y="1924"/>
                  </a:lnTo>
                  <a:lnTo>
                    <a:pt x="5851" y="1453"/>
                  </a:lnTo>
                  <a:lnTo>
                    <a:pt x="5681" y="1217"/>
                  </a:lnTo>
                  <a:lnTo>
                    <a:pt x="5433" y="916"/>
                  </a:lnTo>
                  <a:lnTo>
                    <a:pt x="4857" y="471"/>
                  </a:lnTo>
                  <a:lnTo>
                    <a:pt x="4215" y="196"/>
                  </a:lnTo>
                  <a:lnTo>
                    <a:pt x="3574" y="53"/>
                  </a:lnTo>
                  <a:lnTo>
                    <a:pt x="2697" y="0"/>
                  </a:lnTo>
                  <a:close/>
                </a:path>
              </a:pathLst>
            </a:custGeom>
            <a:solidFill>
              <a:srgbClr val="2E353A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8"/>
            <p:cNvSpPr/>
            <p:nvPr/>
          </p:nvSpPr>
          <p:spPr>
            <a:xfrm>
              <a:off x="5528200" y="1270500"/>
              <a:ext cx="103100" cy="413950"/>
            </a:xfrm>
            <a:custGeom>
              <a:rect b="b" l="l" r="r" t="t"/>
              <a:pathLst>
                <a:path extrusionOk="0" fill="none" h="16558" w="4124">
                  <a:moveTo>
                    <a:pt x="0" y="0"/>
                  </a:moveTo>
                  <a:lnTo>
                    <a:pt x="393" y="498"/>
                  </a:lnTo>
                  <a:lnTo>
                    <a:pt x="1335" y="1388"/>
                  </a:lnTo>
                  <a:lnTo>
                    <a:pt x="1859" y="1767"/>
                  </a:lnTo>
                  <a:lnTo>
                    <a:pt x="2094" y="1938"/>
                  </a:lnTo>
                  <a:lnTo>
                    <a:pt x="2395" y="2396"/>
                  </a:lnTo>
                  <a:lnTo>
                    <a:pt x="2526" y="2958"/>
                  </a:lnTo>
                  <a:lnTo>
                    <a:pt x="2513" y="3600"/>
                  </a:lnTo>
                  <a:lnTo>
                    <a:pt x="2356" y="4267"/>
                  </a:lnTo>
                  <a:lnTo>
                    <a:pt x="2107" y="4922"/>
                  </a:lnTo>
                  <a:lnTo>
                    <a:pt x="1793" y="5550"/>
                  </a:lnTo>
                  <a:lnTo>
                    <a:pt x="1414" y="6087"/>
                  </a:lnTo>
                  <a:lnTo>
                    <a:pt x="1217" y="6309"/>
                  </a:lnTo>
                  <a:lnTo>
                    <a:pt x="1021" y="6532"/>
                  </a:lnTo>
                  <a:lnTo>
                    <a:pt x="746" y="6950"/>
                  </a:lnTo>
                  <a:lnTo>
                    <a:pt x="576" y="7343"/>
                  </a:lnTo>
                  <a:lnTo>
                    <a:pt x="524" y="7736"/>
                  </a:lnTo>
                  <a:lnTo>
                    <a:pt x="576" y="8089"/>
                  </a:lnTo>
                  <a:lnTo>
                    <a:pt x="733" y="8416"/>
                  </a:lnTo>
                  <a:lnTo>
                    <a:pt x="995" y="8717"/>
                  </a:lnTo>
                  <a:lnTo>
                    <a:pt x="1348" y="8979"/>
                  </a:lnTo>
                  <a:lnTo>
                    <a:pt x="1571" y="9084"/>
                  </a:lnTo>
                  <a:lnTo>
                    <a:pt x="2055" y="9306"/>
                  </a:lnTo>
                  <a:lnTo>
                    <a:pt x="2853" y="9686"/>
                  </a:lnTo>
                  <a:lnTo>
                    <a:pt x="3338" y="9987"/>
                  </a:lnTo>
                  <a:lnTo>
                    <a:pt x="3730" y="10353"/>
                  </a:lnTo>
                  <a:lnTo>
                    <a:pt x="3992" y="10798"/>
                  </a:lnTo>
                  <a:lnTo>
                    <a:pt x="4071" y="11335"/>
                  </a:lnTo>
                  <a:lnTo>
                    <a:pt x="3901" y="11990"/>
                  </a:lnTo>
                  <a:lnTo>
                    <a:pt x="3704" y="12356"/>
                  </a:lnTo>
                  <a:lnTo>
                    <a:pt x="3482" y="12749"/>
                  </a:lnTo>
                  <a:lnTo>
                    <a:pt x="3128" y="13469"/>
                  </a:lnTo>
                  <a:lnTo>
                    <a:pt x="2893" y="14149"/>
                  </a:lnTo>
                  <a:lnTo>
                    <a:pt x="2788" y="14764"/>
                  </a:lnTo>
                  <a:lnTo>
                    <a:pt x="2814" y="15314"/>
                  </a:lnTo>
                  <a:lnTo>
                    <a:pt x="2984" y="15785"/>
                  </a:lnTo>
                  <a:lnTo>
                    <a:pt x="3312" y="16165"/>
                  </a:lnTo>
                  <a:lnTo>
                    <a:pt x="3809" y="16453"/>
                  </a:lnTo>
                  <a:lnTo>
                    <a:pt x="4123" y="16557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8"/>
            <p:cNvSpPr/>
            <p:nvPr/>
          </p:nvSpPr>
          <p:spPr>
            <a:xfrm>
              <a:off x="5517725" y="1255775"/>
              <a:ext cx="6900" cy="10175"/>
            </a:xfrm>
            <a:custGeom>
              <a:rect b="b" l="l" r="r" t="t"/>
              <a:pathLst>
                <a:path extrusionOk="0" fill="none" h="407" w="276">
                  <a:moveTo>
                    <a:pt x="0" y="0"/>
                  </a:moveTo>
                  <a:lnTo>
                    <a:pt x="53" y="79"/>
                  </a:lnTo>
                  <a:lnTo>
                    <a:pt x="275" y="406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8"/>
            <p:cNvSpPr/>
            <p:nvPr/>
          </p:nvSpPr>
          <p:spPr>
            <a:xfrm>
              <a:off x="5669225" y="1675250"/>
              <a:ext cx="17375" cy="3975"/>
            </a:xfrm>
            <a:custGeom>
              <a:rect b="b" l="l" r="r" t="t"/>
              <a:pathLst>
                <a:path extrusionOk="0" fill="none" h="159" w="695">
                  <a:moveTo>
                    <a:pt x="0" y="119"/>
                  </a:moveTo>
                  <a:lnTo>
                    <a:pt x="184" y="158"/>
                  </a:lnTo>
                  <a:lnTo>
                    <a:pt x="537" y="93"/>
                  </a:lnTo>
                  <a:lnTo>
                    <a:pt x="694" y="1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8"/>
            <p:cNvSpPr/>
            <p:nvPr/>
          </p:nvSpPr>
          <p:spPr>
            <a:xfrm>
              <a:off x="5636825" y="1483175"/>
              <a:ext cx="60900" cy="188525"/>
            </a:xfrm>
            <a:custGeom>
              <a:rect b="b" l="l" r="r" t="t"/>
              <a:pathLst>
                <a:path extrusionOk="0" fill="none" h="7541" w="2436">
                  <a:moveTo>
                    <a:pt x="1" y="1"/>
                  </a:moveTo>
                  <a:lnTo>
                    <a:pt x="406" y="145"/>
                  </a:lnTo>
                  <a:lnTo>
                    <a:pt x="1218" y="459"/>
                  </a:lnTo>
                  <a:lnTo>
                    <a:pt x="1741" y="760"/>
                  </a:lnTo>
                  <a:lnTo>
                    <a:pt x="2029" y="1009"/>
                  </a:lnTo>
                  <a:lnTo>
                    <a:pt x="2239" y="1297"/>
                  </a:lnTo>
                  <a:lnTo>
                    <a:pt x="2383" y="1650"/>
                  </a:lnTo>
                  <a:lnTo>
                    <a:pt x="2422" y="1860"/>
                  </a:lnTo>
                  <a:lnTo>
                    <a:pt x="2435" y="2200"/>
                  </a:lnTo>
                  <a:lnTo>
                    <a:pt x="2291" y="2802"/>
                  </a:lnTo>
                  <a:lnTo>
                    <a:pt x="1990" y="3352"/>
                  </a:lnTo>
                  <a:lnTo>
                    <a:pt x="1584" y="3849"/>
                  </a:lnTo>
                  <a:lnTo>
                    <a:pt x="917" y="4556"/>
                  </a:lnTo>
                  <a:lnTo>
                    <a:pt x="367" y="5263"/>
                  </a:lnTo>
                  <a:lnTo>
                    <a:pt x="158" y="5773"/>
                  </a:lnTo>
                  <a:lnTo>
                    <a:pt x="145" y="6048"/>
                  </a:lnTo>
                  <a:lnTo>
                    <a:pt x="158" y="6310"/>
                  </a:lnTo>
                  <a:lnTo>
                    <a:pt x="236" y="6755"/>
                  </a:lnTo>
                  <a:lnTo>
                    <a:pt x="406" y="7134"/>
                  </a:lnTo>
                  <a:lnTo>
                    <a:pt x="629" y="7422"/>
                  </a:lnTo>
                  <a:lnTo>
                    <a:pt x="760" y="7540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8"/>
            <p:cNvSpPr/>
            <p:nvPr/>
          </p:nvSpPr>
          <p:spPr>
            <a:xfrm>
              <a:off x="5574650" y="1314675"/>
              <a:ext cx="54350" cy="164600"/>
            </a:xfrm>
            <a:custGeom>
              <a:rect b="b" l="l" r="r" t="t"/>
              <a:pathLst>
                <a:path extrusionOk="0" fill="none" h="6584" w="2174">
                  <a:moveTo>
                    <a:pt x="1" y="0"/>
                  </a:moveTo>
                  <a:lnTo>
                    <a:pt x="210" y="79"/>
                  </a:lnTo>
                  <a:lnTo>
                    <a:pt x="1270" y="681"/>
                  </a:lnTo>
                  <a:lnTo>
                    <a:pt x="1781" y="1152"/>
                  </a:lnTo>
                  <a:lnTo>
                    <a:pt x="2043" y="1506"/>
                  </a:lnTo>
                  <a:lnTo>
                    <a:pt x="2121" y="1702"/>
                  </a:lnTo>
                  <a:lnTo>
                    <a:pt x="2160" y="1807"/>
                  </a:lnTo>
                  <a:lnTo>
                    <a:pt x="2173" y="2016"/>
                  </a:lnTo>
                  <a:lnTo>
                    <a:pt x="2095" y="2343"/>
                  </a:lnTo>
                  <a:lnTo>
                    <a:pt x="1663" y="3076"/>
                  </a:lnTo>
                  <a:lnTo>
                    <a:pt x="1100" y="3848"/>
                  </a:lnTo>
                  <a:lnTo>
                    <a:pt x="786" y="4372"/>
                  </a:lnTo>
                  <a:lnTo>
                    <a:pt x="616" y="4909"/>
                  </a:lnTo>
                  <a:lnTo>
                    <a:pt x="616" y="5301"/>
                  </a:lnTo>
                  <a:lnTo>
                    <a:pt x="708" y="5563"/>
                  </a:lnTo>
                  <a:lnTo>
                    <a:pt x="773" y="5681"/>
                  </a:lnTo>
                  <a:lnTo>
                    <a:pt x="878" y="5838"/>
                  </a:lnTo>
                  <a:lnTo>
                    <a:pt x="1153" y="6100"/>
                  </a:lnTo>
                  <a:lnTo>
                    <a:pt x="1650" y="6414"/>
                  </a:lnTo>
                  <a:lnTo>
                    <a:pt x="2043" y="658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8"/>
            <p:cNvSpPr/>
            <p:nvPr/>
          </p:nvSpPr>
          <p:spPr>
            <a:xfrm>
              <a:off x="5634200" y="1277050"/>
              <a:ext cx="100825" cy="217625"/>
            </a:xfrm>
            <a:custGeom>
              <a:rect b="b" l="l" r="r" t="t"/>
              <a:pathLst>
                <a:path extrusionOk="0" fill="none" h="8705" w="4033">
                  <a:moveTo>
                    <a:pt x="1" y="0"/>
                  </a:moveTo>
                  <a:lnTo>
                    <a:pt x="40" y="39"/>
                  </a:lnTo>
                  <a:lnTo>
                    <a:pt x="420" y="550"/>
                  </a:lnTo>
                  <a:lnTo>
                    <a:pt x="747" y="1191"/>
                  </a:lnTo>
                  <a:lnTo>
                    <a:pt x="917" y="1702"/>
                  </a:lnTo>
                  <a:lnTo>
                    <a:pt x="983" y="2265"/>
                  </a:lnTo>
                  <a:lnTo>
                    <a:pt x="904" y="2867"/>
                  </a:lnTo>
                  <a:lnTo>
                    <a:pt x="799" y="3181"/>
                  </a:lnTo>
                  <a:lnTo>
                    <a:pt x="551" y="3783"/>
                  </a:lnTo>
                  <a:lnTo>
                    <a:pt x="210" y="4725"/>
                  </a:lnTo>
                  <a:lnTo>
                    <a:pt x="53" y="5406"/>
                  </a:lnTo>
                  <a:lnTo>
                    <a:pt x="106" y="5772"/>
                  </a:lnTo>
                  <a:lnTo>
                    <a:pt x="223" y="5969"/>
                  </a:lnTo>
                  <a:lnTo>
                    <a:pt x="302" y="6060"/>
                  </a:lnTo>
                  <a:lnTo>
                    <a:pt x="551" y="6217"/>
                  </a:lnTo>
                  <a:lnTo>
                    <a:pt x="1519" y="6544"/>
                  </a:lnTo>
                  <a:lnTo>
                    <a:pt x="2409" y="6924"/>
                  </a:lnTo>
                  <a:lnTo>
                    <a:pt x="2985" y="7277"/>
                  </a:lnTo>
                  <a:lnTo>
                    <a:pt x="3496" y="7736"/>
                  </a:lnTo>
                  <a:lnTo>
                    <a:pt x="3901" y="8338"/>
                  </a:lnTo>
                  <a:lnTo>
                    <a:pt x="4032" y="8704"/>
                  </a:lnTo>
                </a:path>
              </a:pathLst>
            </a:custGeom>
            <a:noFill/>
            <a:ln cap="rnd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8"/>
            <p:cNvSpPr/>
            <p:nvPr/>
          </p:nvSpPr>
          <p:spPr>
            <a:xfrm>
              <a:off x="5343325" y="1469775"/>
              <a:ext cx="155125" cy="204200"/>
            </a:xfrm>
            <a:custGeom>
              <a:rect b="b" l="l" r="r" t="t"/>
              <a:pathLst>
                <a:path extrusionOk="0" h="8168" w="6205">
                  <a:moveTo>
                    <a:pt x="1021" y="0"/>
                  </a:moveTo>
                  <a:lnTo>
                    <a:pt x="929" y="40"/>
                  </a:lnTo>
                  <a:lnTo>
                    <a:pt x="890" y="144"/>
                  </a:lnTo>
                  <a:lnTo>
                    <a:pt x="916" y="275"/>
                  </a:lnTo>
                  <a:lnTo>
                    <a:pt x="982" y="354"/>
                  </a:lnTo>
                  <a:lnTo>
                    <a:pt x="1309" y="655"/>
                  </a:lnTo>
                  <a:lnTo>
                    <a:pt x="1414" y="759"/>
                  </a:lnTo>
                  <a:lnTo>
                    <a:pt x="39" y="419"/>
                  </a:lnTo>
                  <a:lnTo>
                    <a:pt x="0" y="511"/>
                  </a:lnTo>
                  <a:lnTo>
                    <a:pt x="13" y="707"/>
                  </a:lnTo>
                  <a:lnTo>
                    <a:pt x="66" y="786"/>
                  </a:lnTo>
                  <a:lnTo>
                    <a:pt x="210" y="890"/>
                  </a:lnTo>
                  <a:lnTo>
                    <a:pt x="511" y="995"/>
                  </a:lnTo>
                  <a:lnTo>
                    <a:pt x="641" y="1087"/>
                  </a:lnTo>
                  <a:lnTo>
                    <a:pt x="668" y="1152"/>
                  </a:lnTo>
                  <a:lnTo>
                    <a:pt x="720" y="1296"/>
                  </a:lnTo>
                  <a:lnTo>
                    <a:pt x="1126" y="1663"/>
                  </a:lnTo>
                  <a:lnTo>
                    <a:pt x="1296" y="1793"/>
                  </a:lnTo>
                  <a:lnTo>
                    <a:pt x="1427" y="1898"/>
                  </a:lnTo>
                  <a:lnTo>
                    <a:pt x="1584" y="1951"/>
                  </a:lnTo>
                  <a:lnTo>
                    <a:pt x="1675" y="2278"/>
                  </a:lnTo>
                  <a:lnTo>
                    <a:pt x="2251" y="4019"/>
                  </a:lnTo>
                  <a:lnTo>
                    <a:pt x="2696" y="5223"/>
                  </a:lnTo>
                  <a:lnTo>
                    <a:pt x="2919" y="5681"/>
                  </a:lnTo>
                  <a:lnTo>
                    <a:pt x="3128" y="6100"/>
                  </a:lnTo>
                  <a:lnTo>
                    <a:pt x="3626" y="6911"/>
                  </a:lnTo>
                  <a:lnTo>
                    <a:pt x="4149" y="7592"/>
                  </a:lnTo>
                  <a:lnTo>
                    <a:pt x="4660" y="8050"/>
                  </a:lnTo>
                  <a:lnTo>
                    <a:pt x="4895" y="8141"/>
                  </a:lnTo>
                  <a:lnTo>
                    <a:pt x="5000" y="8168"/>
                  </a:lnTo>
                  <a:lnTo>
                    <a:pt x="5222" y="8128"/>
                  </a:lnTo>
                  <a:lnTo>
                    <a:pt x="5563" y="7945"/>
                  </a:lnTo>
                  <a:lnTo>
                    <a:pt x="6112" y="7408"/>
                  </a:lnTo>
                  <a:lnTo>
                    <a:pt x="6204" y="7278"/>
                  </a:lnTo>
                  <a:lnTo>
                    <a:pt x="5654" y="6427"/>
                  </a:lnTo>
                  <a:lnTo>
                    <a:pt x="5458" y="6283"/>
                  </a:lnTo>
                  <a:lnTo>
                    <a:pt x="4463" y="5380"/>
                  </a:lnTo>
                  <a:lnTo>
                    <a:pt x="3743" y="4555"/>
                  </a:lnTo>
                  <a:lnTo>
                    <a:pt x="3456" y="4110"/>
                  </a:lnTo>
                  <a:lnTo>
                    <a:pt x="2945" y="3220"/>
                  </a:lnTo>
                  <a:lnTo>
                    <a:pt x="2238" y="1937"/>
                  </a:lnTo>
                  <a:lnTo>
                    <a:pt x="2173" y="1715"/>
                  </a:lnTo>
                  <a:lnTo>
                    <a:pt x="2199" y="1558"/>
                  </a:lnTo>
                  <a:lnTo>
                    <a:pt x="2186" y="1074"/>
                  </a:lnTo>
                  <a:lnTo>
                    <a:pt x="2120" y="773"/>
                  </a:lnTo>
                  <a:lnTo>
                    <a:pt x="2055" y="668"/>
                  </a:lnTo>
                  <a:lnTo>
                    <a:pt x="1846" y="472"/>
                  </a:lnTo>
                  <a:lnTo>
                    <a:pt x="1204" y="105"/>
                  </a:lnTo>
                  <a:lnTo>
                    <a:pt x="1060" y="27"/>
                  </a:lnTo>
                  <a:lnTo>
                    <a:pt x="1021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8"/>
            <p:cNvSpPr/>
            <p:nvPr/>
          </p:nvSpPr>
          <p:spPr>
            <a:xfrm>
              <a:off x="5472250" y="1496600"/>
              <a:ext cx="116825" cy="174100"/>
            </a:xfrm>
            <a:custGeom>
              <a:rect b="b" l="l" r="r" t="t"/>
              <a:pathLst>
                <a:path extrusionOk="0" h="6964" w="4673">
                  <a:moveTo>
                    <a:pt x="3272" y="1"/>
                  </a:moveTo>
                  <a:lnTo>
                    <a:pt x="3076" y="66"/>
                  </a:lnTo>
                  <a:lnTo>
                    <a:pt x="2984" y="145"/>
                  </a:lnTo>
                  <a:lnTo>
                    <a:pt x="2474" y="616"/>
                  </a:lnTo>
                  <a:lnTo>
                    <a:pt x="2147" y="1087"/>
                  </a:lnTo>
                  <a:lnTo>
                    <a:pt x="2029" y="1362"/>
                  </a:lnTo>
                  <a:lnTo>
                    <a:pt x="1911" y="1676"/>
                  </a:lnTo>
                  <a:lnTo>
                    <a:pt x="1440" y="2514"/>
                  </a:lnTo>
                  <a:lnTo>
                    <a:pt x="602" y="3849"/>
                  </a:lnTo>
                  <a:lnTo>
                    <a:pt x="327" y="4359"/>
                  </a:lnTo>
                  <a:lnTo>
                    <a:pt x="196" y="4686"/>
                  </a:lnTo>
                  <a:lnTo>
                    <a:pt x="0" y="4987"/>
                  </a:lnTo>
                  <a:lnTo>
                    <a:pt x="13" y="5118"/>
                  </a:lnTo>
                  <a:lnTo>
                    <a:pt x="262" y="5786"/>
                  </a:lnTo>
                  <a:lnTo>
                    <a:pt x="602" y="6283"/>
                  </a:lnTo>
                  <a:lnTo>
                    <a:pt x="838" y="6493"/>
                  </a:lnTo>
                  <a:lnTo>
                    <a:pt x="1283" y="6807"/>
                  </a:lnTo>
                  <a:lnTo>
                    <a:pt x="1702" y="6964"/>
                  </a:lnTo>
                  <a:lnTo>
                    <a:pt x="1728" y="6951"/>
                  </a:lnTo>
                  <a:lnTo>
                    <a:pt x="2029" y="6453"/>
                  </a:lnTo>
                  <a:lnTo>
                    <a:pt x="3508" y="3993"/>
                  </a:lnTo>
                  <a:lnTo>
                    <a:pt x="4359" y="2487"/>
                  </a:lnTo>
                  <a:lnTo>
                    <a:pt x="4568" y="2042"/>
                  </a:lnTo>
                  <a:lnTo>
                    <a:pt x="4633" y="1859"/>
                  </a:lnTo>
                  <a:lnTo>
                    <a:pt x="4673" y="1467"/>
                  </a:lnTo>
                  <a:lnTo>
                    <a:pt x="4620" y="1074"/>
                  </a:lnTo>
                  <a:lnTo>
                    <a:pt x="4476" y="707"/>
                  </a:lnTo>
                  <a:lnTo>
                    <a:pt x="4254" y="380"/>
                  </a:lnTo>
                  <a:lnTo>
                    <a:pt x="3979" y="132"/>
                  </a:lnTo>
                  <a:lnTo>
                    <a:pt x="3652" y="1"/>
                  </a:lnTo>
                  <a:close/>
                </a:path>
              </a:pathLst>
            </a:custGeom>
            <a:solidFill>
              <a:srgbClr val="FF9FB2"/>
            </a:solidFill>
            <a:ln cap="rnd" cmpd="sng" w="9525">
              <a:solidFill>
                <a:srgbClr val="2E35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0" name="Google Shape;1050;p8"/>
          <p:cNvSpPr txBox="1"/>
          <p:nvPr>
            <p:ph idx="1" type="subTitle"/>
          </p:nvPr>
        </p:nvSpPr>
        <p:spPr>
          <a:xfrm>
            <a:off x="4898725" y="1225575"/>
            <a:ext cx="3717000" cy="23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You!</a:t>
            </a:r>
            <a:endParaRPr b="1" sz="30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"/>
          <p:cNvSpPr txBox="1"/>
          <p:nvPr>
            <p:ph idx="1" type="subTitle"/>
          </p:nvPr>
        </p:nvSpPr>
        <p:spPr>
          <a:xfrm>
            <a:off x="662925" y="1102500"/>
            <a:ext cx="8053800" cy="395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 the Loan approval status based information -  Gender, Credit history, Marital status, Number of dependents, loan amount, etc. 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exploration with multiple EDA tools and data transformation.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Deliver the best model to predict whether the loan should be approved or not. 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code used for predictive analytics for various machine learning models.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 validation </a:t>
            </a: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performed</a:t>
            </a: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on various models.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b="0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Summary report explaining approaches used for project and reasoning of the best resulting model.</a:t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"/>
          <p:cNvSpPr txBox="1"/>
          <p:nvPr/>
        </p:nvSpPr>
        <p:spPr>
          <a:xfrm>
            <a:off x="853375" y="381350"/>
            <a:ext cx="684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>
            <p:ph idx="3" type="title"/>
          </p:nvPr>
        </p:nvSpPr>
        <p:spPr>
          <a:xfrm>
            <a:off x="713225" y="539500"/>
            <a:ext cx="51030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Methodology</a:t>
            </a:r>
            <a:r>
              <a:rPr lang="en">
                <a:solidFill>
                  <a:schemeClr val="dk1"/>
                </a:solidFill>
                <a:latin typeface="Sarala"/>
                <a:ea typeface="Sarala"/>
                <a:cs typeface="Sarala"/>
                <a:sym typeface="Sarala"/>
              </a:rPr>
              <a:t> </a:t>
            </a:r>
            <a:endParaRPr/>
          </a:p>
        </p:txBody>
      </p:sp>
      <p:sp>
        <p:nvSpPr>
          <p:cNvPr id="371" name="Google Shape;371;p6"/>
          <p:cNvSpPr txBox="1"/>
          <p:nvPr>
            <p:ph type="title"/>
          </p:nvPr>
        </p:nvSpPr>
        <p:spPr>
          <a:xfrm>
            <a:off x="2116800" y="1477225"/>
            <a:ext cx="2652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372" name="Google Shape;372;p6"/>
          <p:cNvSpPr txBox="1"/>
          <p:nvPr>
            <p:ph idx="2" type="title"/>
          </p:nvPr>
        </p:nvSpPr>
        <p:spPr>
          <a:xfrm>
            <a:off x="1095925" y="1281163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3" name="Google Shape;373;p6"/>
          <p:cNvSpPr txBox="1"/>
          <p:nvPr>
            <p:ph idx="1" type="subTitle"/>
          </p:nvPr>
        </p:nvSpPr>
        <p:spPr>
          <a:xfrm>
            <a:off x="2116800" y="195505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Understand the objectives &amp; determine scope </a:t>
            </a:r>
            <a:endParaRPr sz="1600"/>
          </a:p>
        </p:txBody>
      </p:sp>
      <p:sp>
        <p:nvSpPr>
          <p:cNvPr id="374" name="Google Shape;374;p6"/>
          <p:cNvSpPr txBox="1"/>
          <p:nvPr>
            <p:ph idx="4" type="subTitle"/>
          </p:nvPr>
        </p:nvSpPr>
        <p:spPr>
          <a:xfrm>
            <a:off x="5638425" y="195505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Data exploration, Data Cleaning using Python, Data transformation</a:t>
            </a:r>
            <a:endParaRPr sz="1500"/>
          </a:p>
        </p:txBody>
      </p:sp>
      <p:sp>
        <p:nvSpPr>
          <p:cNvPr id="375" name="Google Shape;375;p6"/>
          <p:cNvSpPr txBox="1"/>
          <p:nvPr>
            <p:ph idx="5" type="title"/>
          </p:nvPr>
        </p:nvSpPr>
        <p:spPr>
          <a:xfrm>
            <a:off x="5638425" y="1477225"/>
            <a:ext cx="28623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376" name="Google Shape;376;p6"/>
          <p:cNvSpPr txBox="1"/>
          <p:nvPr>
            <p:ph idx="6" type="title"/>
          </p:nvPr>
        </p:nvSpPr>
        <p:spPr>
          <a:xfrm>
            <a:off x="4617550" y="1281163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7" name="Google Shape;377;p6"/>
          <p:cNvSpPr txBox="1"/>
          <p:nvPr>
            <p:ph idx="7" type="subTitle"/>
          </p:nvPr>
        </p:nvSpPr>
        <p:spPr>
          <a:xfrm>
            <a:off x="2116800" y="388160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Create Training and Testing sets,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Run different models 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6"/>
          <p:cNvSpPr txBox="1"/>
          <p:nvPr>
            <p:ph idx="8" type="title"/>
          </p:nvPr>
        </p:nvSpPr>
        <p:spPr>
          <a:xfrm>
            <a:off x="2116800" y="3403775"/>
            <a:ext cx="25008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Modeling </a:t>
            </a:r>
            <a:endParaRPr/>
          </a:p>
        </p:txBody>
      </p:sp>
      <p:sp>
        <p:nvSpPr>
          <p:cNvPr id="379" name="Google Shape;379;p6"/>
          <p:cNvSpPr txBox="1"/>
          <p:nvPr>
            <p:ph idx="9" type="title"/>
          </p:nvPr>
        </p:nvSpPr>
        <p:spPr>
          <a:xfrm>
            <a:off x="1095925" y="3211138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0" name="Google Shape;380;p6"/>
          <p:cNvSpPr txBox="1"/>
          <p:nvPr>
            <p:ph idx="13" type="subTitle"/>
          </p:nvPr>
        </p:nvSpPr>
        <p:spPr>
          <a:xfrm>
            <a:off x="5638425" y="3881601"/>
            <a:ext cx="23853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/>
              <a:t>Evaluation of different models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1" name="Google Shape;381;p6"/>
          <p:cNvSpPr txBox="1"/>
          <p:nvPr>
            <p:ph idx="14" type="title"/>
          </p:nvPr>
        </p:nvSpPr>
        <p:spPr>
          <a:xfrm>
            <a:off x="5638425" y="3403763"/>
            <a:ext cx="1752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382" name="Google Shape;382;p6"/>
          <p:cNvSpPr txBox="1"/>
          <p:nvPr>
            <p:ph idx="15" type="title"/>
          </p:nvPr>
        </p:nvSpPr>
        <p:spPr>
          <a:xfrm>
            <a:off x="4617550" y="3211138"/>
            <a:ext cx="967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1fad545d0_0_48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Visualize the data and check for data issues.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Handle the data issues.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Check if any field is not required and can be dropped before modelling phase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quality report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Analytics Base Table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 transformation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g101fad545d0_0_48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1fad545d0_0_53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g101fad545d0_0_53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Parameters &amp; Data Types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5" name="Google Shape;395;g101fad545d0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400" y="1183475"/>
            <a:ext cx="5657850" cy="386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1fad545d0_0_63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g101fad545d0_0_63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2" name="Google Shape;402;g101fad545d0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625" y="1821725"/>
            <a:ext cx="5862576" cy="28775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01fad545d0_0_63"/>
          <p:cNvSpPr txBox="1"/>
          <p:nvPr/>
        </p:nvSpPr>
        <p:spPr>
          <a:xfrm>
            <a:off x="979025" y="2190675"/>
            <a:ext cx="182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Categorical Data Visualization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1fad545d0_0_70"/>
          <p:cNvSpPr txBox="1"/>
          <p:nvPr/>
        </p:nvSpPr>
        <p:spPr>
          <a:xfrm>
            <a:off x="713225" y="1226925"/>
            <a:ext cx="7722900" cy="31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g101fad545d0_0_70"/>
          <p:cNvSpPr txBox="1"/>
          <p:nvPr>
            <p:ph type="title"/>
          </p:nvPr>
        </p:nvSpPr>
        <p:spPr>
          <a:xfrm>
            <a:off x="713225" y="539500"/>
            <a:ext cx="7717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</a:rPr>
              <a:t>Data Exploration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0" name="Google Shape;410;g101fad545d0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150" y="1640500"/>
            <a:ext cx="5509383" cy="33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01fad545d0_0_70"/>
          <p:cNvSpPr txBox="1"/>
          <p:nvPr/>
        </p:nvSpPr>
        <p:spPr>
          <a:xfrm>
            <a:off x="854600" y="2033050"/>
            <a:ext cx="188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Continuous Data Visualization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w to Grow Your Busines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07BFF"/>
      </a:accent1>
      <a:accent2>
        <a:srgbClr val="FF9FB2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